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72" r:id="rId5"/>
    <p:sldId id="270" r:id="rId6"/>
    <p:sldId id="266" r:id="rId7"/>
    <p:sldId id="271" r:id="rId8"/>
    <p:sldId id="273" r:id="rId9"/>
    <p:sldId id="274" r:id="rId10"/>
    <p:sldId id="275" r:id="rId11"/>
    <p:sldId id="269" r:id="rId12"/>
    <p:sldId id="286" r:id="rId13"/>
    <p:sldId id="268" r:id="rId14"/>
    <p:sldId id="289" r:id="rId15"/>
    <p:sldId id="290" r:id="rId16"/>
    <p:sldId id="299" r:id="rId17"/>
    <p:sldId id="298" r:id="rId18"/>
    <p:sldId id="296" r:id="rId19"/>
    <p:sldId id="297" r:id="rId20"/>
    <p:sldId id="277" r:id="rId21"/>
    <p:sldId id="288" r:id="rId22"/>
    <p:sldId id="291" r:id="rId23"/>
    <p:sldId id="292" r:id="rId24"/>
    <p:sldId id="293" r:id="rId25"/>
    <p:sldId id="294" r:id="rId26"/>
    <p:sldId id="295" r:id="rId27"/>
    <p:sldId id="267" r:id="rId28"/>
    <p:sldId id="279" r:id="rId29"/>
    <p:sldId id="280" r:id="rId30"/>
    <p:sldId id="285" r:id="rId31"/>
    <p:sldId id="282" r:id="rId32"/>
    <p:sldId id="281" r:id="rId33"/>
    <p:sldId id="283" r:id="rId34"/>
    <p:sldId id="28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ED"/>
    <a:srgbClr val="669900"/>
    <a:srgbClr val="EFEEDA"/>
    <a:srgbClr val="EBE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EC132-133C-4D36-82F4-B5F55A3B1847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pPr latinLnBrk="1"/>
          <a:endParaRPr lang="ko-KR" altLang="en-US"/>
        </a:p>
      </dgm:t>
    </dgm:pt>
    <dgm:pt modelId="{8F24117B-8B24-42AE-90E4-79D6C2C33983}">
      <dgm:prSet/>
      <dgm:spPr/>
      <dgm:t>
        <a:bodyPr/>
        <a:lstStyle/>
        <a:p>
          <a:pPr latinLnBrk="1"/>
          <a:r>
            <a:rPr lang="ko-KR" dirty="0"/>
            <a:t>로그인 기능  </a:t>
          </a:r>
        </a:p>
      </dgm:t>
    </dgm:pt>
    <dgm:pt modelId="{DC85B819-0391-44A8-9385-EC65F13F6542}" type="parTrans" cxnId="{4F1861FD-FBA7-410B-A598-1DD677A901A6}">
      <dgm:prSet/>
      <dgm:spPr/>
      <dgm:t>
        <a:bodyPr/>
        <a:lstStyle/>
        <a:p>
          <a:pPr latinLnBrk="1"/>
          <a:endParaRPr lang="ko-KR" altLang="en-US"/>
        </a:p>
      </dgm:t>
    </dgm:pt>
    <dgm:pt modelId="{320B7CBA-0146-4194-84E7-1EA9526B764A}" type="sibTrans" cxnId="{4F1861FD-FBA7-410B-A598-1DD677A901A6}">
      <dgm:prSet/>
      <dgm:spPr/>
      <dgm:t>
        <a:bodyPr/>
        <a:lstStyle/>
        <a:p>
          <a:pPr latinLnBrk="1"/>
          <a:endParaRPr lang="ko-KR" altLang="en-US"/>
        </a:p>
      </dgm:t>
    </dgm:pt>
    <dgm:pt modelId="{4E27216A-40DF-46DE-BD72-00BE7E370E7D}">
      <dgm:prSet/>
      <dgm:spPr/>
      <dgm:t>
        <a:bodyPr/>
        <a:lstStyle/>
        <a:p>
          <a:pPr latinLnBrk="1"/>
          <a:r>
            <a:rPr lang="ko-KR" dirty="0"/>
            <a:t>회원가입</a:t>
          </a:r>
          <a:r>
            <a:rPr lang="en-US" dirty="0"/>
            <a:t>/</a:t>
          </a:r>
          <a:r>
            <a:rPr lang="ko-KR" dirty="0"/>
            <a:t>탈퇴하기 기능</a:t>
          </a:r>
        </a:p>
      </dgm:t>
    </dgm:pt>
    <dgm:pt modelId="{FCEAD157-B3DB-4F49-ACF8-1F5F89EE6B13}" type="parTrans" cxnId="{16BB11D5-64B5-4EDE-9DB3-FE3C8F423062}">
      <dgm:prSet/>
      <dgm:spPr/>
      <dgm:t>
        <a:bodyPr/>
        <a:lstStyle/>
        <a:p>
          <a:pPr latinLnBrk="1"/>
          <a:endParaRPr lang="ko-KR" altLang="en-US"/>
        </a:p>
      </dgm:t>
    </dgm:pt>
    <dgm:pt modelId="{B5B7FFCF-C842-4D16-B087-747543D24821}" type="sibTrans" cxnId="{16BB11D5-64B5-4EDE-9DB3-FE3C8F423062}">
      <dgm:prSet/>
      <dgm:spPr/>
      <dgm:t>
        <a:bodyPr/>
        <a:lstStyle/>
        <a:p>
          <a:pPr latinLnBrk="1"/>
          <a:endParaRPr lang="ko-KR" altLang="en-US"/>
        </a:p>
      </dgm:t>
    </dgm:pt>
    <dgm:pt modelId="{773F402A-CEF2-4B7B-92C1-3131560FFECF}">
      <dgm:prSet/>
      <dgm:spPr/>
      <dgm:t>
        <a:bodyPr/>
        <a:lstStyle/>
        <a:p>
          <a:pPr latinLnBrk="1"/>
          <a:r>
            <a:rPr lang="ko-KR" dirty="0"/>
            <a:t>방 만들기</a:t>
          </a:r>
          <a:r>
            <a:rPr lang="en-US" dirty="0"/>
            <a:t>/</a:t>
          </a:r>
          <a:r>
            <a:rPr lang="ko-KR" dirty="0"/>
            <a:t>삭제하기 기능</a:t>
          </a:r>
        </a:p>
      </dgm:t>
    </dgm:pt>
    <dgm:pt modelId="{5A3DA369-CE0B-4886-A1CD-84AB78401085}" type="parTrans" cxnId="{C33285D9-3FE1-4160-8B7C-40A85B42FECA}">
      <dgm:prSet/>
      <dgm:spPr/>
      <dgm:t>
        <a:bodyPr/>
        <a:lstStyle/>
        <a:p>
          <a:pPr latinLnBrk="1"/>
          <a:endParaRPr lang="ko-KR" altLang="en-US"/>
        </a:p>
      </dgm:t>
    </dgm:pt>
    <dgm:pt modelId="{ACE3E650-9B47-4F73-BAAF-000499BC8922}" type="sibTrans" cxnId="{C33285D9-3FE1-4160-8B7C-40A85B42FECA}">
      <dgm:prSet/>
      <dgm:spPr/>
      <dgm:t>
        <a:bodyPr/>
        <a:lstStyle/>
        <a:p>
          <a:pPr latinLnBrk="1"/>
          <a:endParaRPr lang="ko-KR" altLang="en-US"/>
        </a:p>
      </dgm:t>
    </dgm:pt>
    <dgm:pt modelId="{279E2EF3-ED41-4F58-BE61-FB0ED3F53AF3}">
      <dgm:prSet/>
      <dgm:spPr/>
      <dgm:t>
        <a:bodyPr/>
        <a:lstStyle/>
        <a:p>
          <a:pPr latinLnBrk="1"/>
          <a:r>
            <a:rPr lang="ko-KR"/>
            <a:t>스터디룸으로 서버 생성</a:t>
          </a:r>
        </a:p>
      </dgm:t>
    </dgm:pt>
    <dgm:pt modelId="{1E1281EB-C33D-41F5-979C-BC6421FDD2B8}" type="parTrans" cxnId="{6F3B318D-0D40-4AEC-9D17-C059C67DDA50}">
      <dgm:prSet/>
      <dgm:spPr/>
      <dgm:t>
        <a:bodyPr/>
        <a:lstStyle/>
        <a:p>
          <a:pPr latinLnBrk="1"/>
          <a:endParaRPr lang="ko-KR" altLang="en-US"/>
        </a:p>
      </dgm:t>
    </dgm:pt>
    <dgm:pt modelId="{F22CEC7A-F316-43B6-8155-FE5282375EB1}" type="sibTrans" cxnId="{6F3B318D-0D40-4AEC-9D17-C059C67DDA50}">
      <dgm:prSet/>
      <dgm:spPr/>
      <dgm:t>
        <a:bodyPr/>
        <a:lstStyle/>
        <a:p>
          <a:pPr latinLnBrk="1"/>
          <a:endParaRPr lang="ko-KR" altLang="en-US"/>
        </a:p>
      </dgm:t>
    </dgm:pt>
    <dgm:pt modelId="{567A7D54-AB4C-4423-9054-16B8F22E20FE}">
      <dgm:prSet/>
      <dgm:spPr/>
      <dgm:t>
        <a:bodyPr/>
        <a:lstStyle/>
        <a:p>
          <a:pPr latinLnBrk="1"/>
          <a:r>
            <a:rPr lang="ko-KR" dirty="0"/>
            <a:t>스톱워치 기능 </a:t>
          </a:r>
        </a:p>
      </dgm:t>
    </dgm:pt>
    <dgm:pt modelId="{33502727-4CCC-48C8-9B01-2C41555B1766}" type="parTrans" cxnId="{C1259E50-46A5-4A15-841E-DEF7CA7B5C2B}">
      <dgm:prSet/>
      <dgm:spPr/>
      <dgm:t>
        <a:bodyPr/>
        <a:lstStyle/>
        <a:p>
          <a:pPr latinLnBrk="1"/>
          <a:endParaRPr lang="ko-KR" altLang="en-US"/>
        </a:p>
      </dgm:t>
    </dgm:pt>
    <dgm:pt modelId="{A9F7FF11-C65A-4E2F-A4F9-DB0397787F57}" type="sibTrans" cxnId="{C1259E50-46A5-4A15-841E-DEF7CA7B5C2B}">
      <dgm:prSet/>
      <dgm:spPr/>
      <dgm:t>
        <a:bodyPr/>
        <a:lstStyle/>
        <a:p>
          <a:pPr latinLnBrk="1"/>
          <a:endParaRPr lang="ko-KR" altLang="en-US"/>
        </a:p>
      </dgm:t>
    </dgm:pt>
    <dgm:pt modelId="{EE3741B0-D9C5-4201-9AD6-AE89486715F8}">
      <dgm:prSet/>
      <dgm:spPr/>
      <dgm:t>
        <a:bodyPr/>
        <a:lstStyle/>
        <a:p>
          <a:pPr latinLnBrk="1"/>
          <a:r>
            <a:rPr lang="ko-KR" dirty="0"/>
            <a:t>채팅 기능</a:t>
          </a:r>
        </a:p>
      </dgm:t>
    </dgm:pt>
    <dgm:pt modelId="{32E7016E-CE9A-45ED-B91C-3A0BDC947564}" type="parTrans" cxnId="{9365DABD-CD62-4C19-9B4D-FEED665B8F4F}">
      <dgm:prSet/>
      <dgm:spPr/>
      <dgm:t>
        <a:bodyPr/>
        <a:lstStyle/>
        <a:p>
          <a:pPr latinLnBrk="1"/>
          <a:endParaRPr lang="ko-KR" altLang="en-US"/>
        </a:p>
      </dgm:t>
    </dgm:pt>
    <dgm:pt modelId="{18467D13-B7DA-4886-B4FC-D08CD766D3CC}" type="sibTrans" cxnId="{9365DABD-CD62-4C19-9B4D-FEED665B8F4F}">
      <dgm:prSet/>
      <dgm:spPr/>
      <dgm:t>
        <a:bodyPr/>
        <a:lstStyle/>
        <a:p>
          <a:pPr latinLnBrk="1"/>
          <a:endParaRPr lang="ko-KR" altLang="en-US"/>
        </a:p>
      </dgm:t>
    </dgm:pt>
    <dgm:pt modelId="{F26CC214-6BE3-4250-94F2-A727101BFA98}">
      <dgm:prSet/>
      <dgm:spPr/>
      <dgm:t>
        <a:bodyPr/>
        <a:lstStyle/>
        <a:p>
          <a:pPr latinLnBrk="1"/>
          <a:r>
            <a:rPr lang="ko-KR" dirty="0"/>
            <a:t>스톱워치 버튼으로 공부 상태 전달</a:t>
          </a:r>
        </a:p>
      </dgm:t>
    </dgm:pt>
    <dgm:pt modelId="{AF47404C-71CA-46EF-8532-F0248BB20E75}" type="parTrans" cxnId="{D7C0E5E0-2D37-43CF-9A87-E381226AC4ED}">
      <dgm:prSet/>
      <dgm:spPr/>
      <dgm:t>
        <a:bodyPr/>
        <a:lstStyle/>
        <a:p>
          <a:pPr latinLnBrk="1"/>
          <a:endParaRPr lang="ko-KR" altLang="en-US"/>
        </a:p>
      </dgm:t>
    </dgm:pt>
    <dgm:pt modelId="{FFAB4D81-BBD4-4912-9AFE-B9FE923AC9CE}" type="sibTrans" cxnId="{D7C0E5E0-2D37-43CF-9A87-E381226AC4ED}">
      <dgm:prSet/>
      <dgm:spPr/>
      <dgm:t>
        <a:bodyPr/>
        <a:lstStyle/>
        <a:p>
          <a:pPr latinLnBrk="1"/>
          <a:endParaRPr lang="ko-KR" altLang="en-US"/>
        </a:p>
      </dgm:t>
    </dgm:pt>
    <dgm:pt modelId="{05CA7CE1-2259-44D6-B007-7FDC0A16F182}" type="pres">
      <dgm:prSet presAssocID="{421EC132-133C-4D36-82F4-B5F55A3B1847}" presName="Name0" presStyleCnt="0">
        <dgm:presLayoutVars>
          <dgm:dir/>
          <dgm:resizeHandles val="exact"/>
        </dgm:presLayoutVars>
      </dgm:prSet>
      <dgm:spPr/>
    </dgm:pt>
    <dgm:pt modelId="{0B1A38FB-8C48-49E0-8940-448C9FC52EE0}" type="pres">
      <dgm:prSet presAssocID="{421EC132-133C-4D36-82F4-B5F55A3B1847}" presName="cycle" presStyleCnt="0"/>
      <dgm:spPr/>
    </dgm:pt>
    <dgm:pt modelId="{665551D8-CBE4-4F47-B2DB-2C4F689E2E77}" type="pres">
      <dgm:prSet presAssocID="{8F24117B-8B24-42AE-90E4-79D6C2C33983}" presName="nodeFirstNode" presStyleLbl="node1" presStyleIdx="0" presStyleCnt="7">
        <dgm:presLayoutVars>
          <dgm:bulletEnabled val="1"/>
        </dgm:presLayoutVars>
      </dgm:prSet>
      <dgm:spPr/>
    </dgm:pt>
    <dgm:pt modelId="{1F8FD957-DC1E-4A1A-95C5-B27A9F0BED13}" type="pres">
      <dgm:prSet presAssocID="{320B7CBA-0146-4194-84E7-1EA9526B764A}" presName="sibTransFirstNode" presStyleLbl="bgShp" presStyleIdx="0" presStyleCnt="1"/>
      <dgm:spPr/>
    </dgm:pt>
    <dgm:pt modelId="{FDC788F0-BC0A-42D3-8B4A-5422D25AC5A2}" type="pres">
      <dgm:prSet presAssocID="{4E27216A-40DF-46DE-BD72-00BE7E370E7D}" presName="nodeFollowingNodes" presStyleLbl="node1" presStyleIdx="1" presStyleCnt="7">
        <dgm:presLayoutVars>
          <dgm:bulletEnabled val="1"/>
        </dgm:presLayoutVars>
      </dgm:prSet>
      <dgm:spPr/>
    </dgm:pt>
    <dgm:pt modelId="{355A5C30-75AC-448F-9944-3F397BA40F4E}" type="pres">
      <dgm:prSet presAssocID="{773F402A-CEF2-4B7B-92C1-3131560FFECF}" presName="nodeFollowingNodes" presStyleLbl="node1" presStyleIdx="2" presStyleCnt="7">
        <dgm:presLayoutVars>
          <dgm:bulletEnabled val="1"/>
        </dgm:presLayoutVars>
      </dgm:prSet>
      <dgm:spPr/>
    </dgm:pt>
    <dgm:pt modelId="{EBDAFC4D-84F9-47FE-8F23-4A5665505512}" type="pres">
      <dgm:prSet presAssocID="{279E2EF3-ED41-4F58-BE61-FB0ED3F53AF3}" presName="nodeFollowingNodes" presStyleLbl="node1" presStyleIdx="3" presStyleCnt="7">
        <dgm:presLayoutVars>
          <dgm:bulletEnabled val="1"/>
        </dgm:presLayoutVars>
      </dgm:prSet>
      <dgm:spPr/>
    </dgm:pt>
    <dgm:pt modelId="{5C7116F6-E67B-44E1-BC9A-D32DC63808B3}" type="pres">
      <dgm:prSet presAssocID="{567A7D54-AB4C-4423-9054-16B8F22E20FE}" presName="nodeFollowingNodes" presStyleLbl="node1" presStyleIdx="4" presStyleCnt="7">
        <dgm:presLayoutVars>
          <dgm:bulletEnabled val="1"/>
        </dgm:presLayoutVars>
      </dgm:prSet>
      <dgm:spPr/>
    </dgm:pt>
    <dgm:pt modelId="{9305A349-7598-4983-A509-C289FBEA10B0}" type="pres">
      <dgm:prSet presAssocID="{EE3741B0-D9C5-4201-9AD6-AE89486715F8}" presName="nodeFollowingNodes" presStyleLbl="node1" presStyleIdx="5" presStyleCnt="7">
        <dgm:presLayoutVars>
          <dgm:bulletEnabled val="1"/>
        </dgm:presLayoutVars>
      </dgm:prSet>
      <dgm:spPr/>
    </dgm:pt>
    <dgm:pt modelId="{CD1366DF-CFE9-42C9-9250-4473D2496E8C}" type="pres">
      <dgm:prSet presAssocID="{F26CC214-6BE3-4250-94F2-A727101BFA98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F0BB456E-942D-4840-9BDB-0EED5F813790}" type="presOf" srcId="{4E27216A-40DF-46DE-BD72-00BE7E370E7D}" destId="{FDC788F0-BC0A-42D3-8B4A-5422D25AC5A2}" srcOrd="0" destOrd="0" presId="urn:microsoft.com/office/officeart/2005/8/layout/cycle3"/>
    <dgm:cxn modelId="{C1259E50-46A5-4A15-841E-DEF7CA7B5C2B}" srcId="{421EC132-133C-4D36-82F4-B5F55A3B1847}" destId="{567A7D54-AB4C-4423-9054-16B8F22E20FE}" srcOrd="4" destOrd="0" parTransId="{33502727-4CCC-48C8-9B01-2C41555B1766}" sibTransId="{A9F7FF11-C65A-4E2F-A4F9-DB0397787F57}"/>
    <dgm:cxn modelId="{2A28E188-5878-46F6-BE5A-4D23FDB0AAC2}" type="presOf" srcId="{320B7CBA-0146-4194-84E7-1EA9526B764A}" destId="{1F8FD957-DC1E-4A1A-95C5-B27A9F0BED13}" srcOrd="0" destOrd="0" presId="urn:microsoft.com/office/officeart/2005/8/layout/cycle3"/>
    <dgm:cxn modelId="{6F3B318D-0D40-4AEC-9D17-C059C67DDA50}" srcId="{421EC132-133C-4D36-82F4-B5F55A3B1847}" destId="{279E2EF3-ED41-4F58-BE61-FB0ED3F53AF3}" srcOrd="3" destOrd="0" parTransId="{1E1281EB-C33D-41F5-979C-BC6421FDD2B8}" sibTransId="{F22CEC7A-F316-43B6-8155-FE5282375EB1}"/>
    <dgm:cxn modelId="{F5BFC3A5-6B99-4426-A4CC-C1D717A12DE6}" type="presOf" srcId="{773F402A-CEF2-4B7B-92C1-3131560FFECF}" destId="{355A5C30-75AC-448F-9944-3F397BA40F4E}" srcOrd="0" destOrd="0" presId="urn:microsoft.com/office/officeart/2005/8/layout/cycle3"/>
    <dgm:cxn modelId="{18B145B4-79EB-4DD4-8BE9-BEC898CBC0B0}" type="presOf" srcId="{567A7D54-AB4C-4423-9054-16B8F22E20FE}" destId="{5C7116F6-E67B-44E1-BC9A-D32DC63808B3}" srcOrd="0" destOrd="0" presId="urn:microsoft.com/office/officeart/2005/8/layout/cycle3"/>
    <dgm:cxn modelId="{0EFF64B7-A79E-4040-9F7B-1A7D685B1E0A}" type="presOf" srcId="{F26CC214-6BE3-4250-94F2-A727101BFA98}" destId="{CD1366DF-CFE9-42C9-9250-4473D2496E8C}" srcOrd="0" destOrd="0" presId="urn:microsoft.com/office/officeart/2005/8/layout/cycle3"/>
    <dgm:cxn modelId="{9365DABD-CD62-4C19-9B4D-FEED665B8F4F}" srcId="{421EC132-133C-4D36-82F4-B5F55A3B1847}" destId="{EE3741B0-D9C5-4201-9AD6-AE89486715F8}" srcOrd="5" destOrd="0" parTransId="{32E7016E-CE9A-45ED-B91C-3A0BDC947564}" sibTransId="{18467D13-B7DA-4886-B4FC-D08CD766D3CC}"/>
    <dgm:cxn modelId="{F0C42BD2-5634-4828-90FF-A079FDD35FA6}" type="presOf" srcId="{279E2EF3-ED41-4F58-BE61-FB0ED3F53AF3}" destId="{EBDAFC4D-84F9-47FE-8F23-4A5665505512}" srcOrd="0" destOrd="0" presId="urn:microsoft.com/office/officeart/2005/8/layout/cycle3"/>
    <dgm:cxn modelId="{16BB11D5-64B5-4EDE-9DB3-FE3C8F423062}" srcId="{421EC132-133C-4D36-82F4-B5F55A3B1847}" destId="{4E27216A-40DF-46DE-BD72-00BE7E370E7D}" srcOrd="1" destOrd="0" parTransId="{FCEAD157-B3DB-4F49-ACF8-1F5F89EE6B13}" sibTransId="{B5B7FFCF-C842-4D16-B087-747543D24821}"/>
    <dgm:cxn modelId="{C33285D9-3FE1-4160-8B7C-40A85B42FECA}" srcId="{421EC132-133C-4D36-82F4-B5F55A3B1847}" destId="{773F402A-CEF2-4B7B-92C1-3131560FFECF}" srcOrd="2" destOrd="0" parTransId="{5A3DA369-CE0B-4886-A1CD-84AB78401085}" sibTransId="{ACE3E650-9B47-4F73-BAAF-000499BC8922}"/>
    <dgm:cxn modelId="{D7C0E5E0-2D37-43CF-9A87-E381226AC4ED}" srcId="{421EC132-133C-4D36-82F4-B5F55A3B1847}" destId="{F26CC214-6BE3-4250-94F2-A727101BFA98}" srcOrd="6" destOrd="0" parTransId="{AF47404C-71CA-46EF-8532-F0248BB20E75}" sibTransId="{FFAB4D81-BBD4-4912-9AFE-B9FE923AC9CE}"/>
    <dgm:cxn modelId="{1A89F9E2-C25E-4C5A-9792-C3A751A25CAA}" type="presOf" srcId="{EE3741B0-D9C5-4201-9AD6-AE89486715F8}" destId="{9305A349-7598-4983-A509-C289FBEA10B0}" srcOrd="0" destOrd="0" presId="urn:microsoft.com/office/officeart/2005/8/layout/cycle3"/>
    <dgm:cxn modelId="{1FEB7CE5-9068-4D61-843D-A4A81FAA3B5C}" type="presOf" srcId="{8F24117B-8B24-42AE-90E4-79D6C2C33983}" destId="{665551D8-CBE4-4F47-B2DB-2C4F689E2E77}" srcOrd="0" destOrd="0" presId="urn:microsoft.com/office/officeart/2005/8/layout/cycle3"/>
    <dgm:cxn modelId="{9C78F0F8-E9D6-4801-830A-3B418E89A805}" type="presOf" srcId="{421EC132-133C-4D36-82F4-B5F55A3B1847}" destId="{05CA7CE1-2259-44D6-B007-7FDC0A16F182}" srcOrd="0" destOrd="0" presId="urn:microsoft.com/office/officeart/2005/8/layout/cycle3"/>
    <dgm:cxn modelId="{4F1861FD-FBA7-410B-A598-1DD677A901A6}" srcId="{421EC132-133C-4D36-82F4-B5F55A3B1847}" destId="{8F24117B-8B24-42AE-90E4-79D6C2C33983}" srcOrd="0" destOrd="0" parTransId="{DC85B819-0391-44A8-9385-EC65F13F6542}" sibTransId="{320B7CBA-0146-4194-84E7-1EA9526B764A}"/>
    <dgm:cxn modelId="{C037EF31-58D5-40E4-9083-AEE41D57E128}" type="presParOf" srcId="{05CA7CE1-2259-44D6-B007-7FDC0A16F182}" destId="{0B1A38FB-8C48-49E0-8940-448C9FC52EE0}" srcOrd="0" destOrd="0" presId="urn:microsoft.com/office/officeart/2005/8/layout/cycle3"/>
    <dgm:cxn modelId="{11E3B0EA-7424-48F7-9F40-AF7DB962A198}" type="presParOf" srcId="{0B1A38FB-8C48-49E0-8940-448C9FC52EE0}" destId="{665551D8-CBE4-4F47-B2DB-2C4F689E2E77}" srcOrd="0" destOrd="0" presId="urn:microsoft.com/office/officeart/2005/8/layout/cycle3"/>
    <dgm:cxn modelId="{DBC23AEA-4C21-4EB3-8475-5C423FDD930A}" type="presParOf" srcId="{0B1A38FB-8C48-49E0-8940-448C9FC52EE0}" destId="{1F8FD957-DC1E-4A1A-95C5-B27A9F0BED13}" srcOrd="1" destOrd="0" presId="urn:microsoft.com/office/officeart/2005/8/layout/cycle3"/>
    <dgm:cxn modelId="{C995982B-62A8-4711-A5D8-EDCAFCE7F4CA}" type="presParOf" srcId="{0B1A38FB-8C48-49E0-8940-448C9FC52EE0}" destId="{FDC788F0-BC0A-42D3-8B4A-5422D25AC5A2}" srcOrd="2" destOrd="0" presId="urn:microsoft.com/office/officeart/2005/8/layout/cycle3"/>
    <dgm:cxn modelId="{2C6B6E44-8A7B-4646-9ABE-D8D4CD4E22A4}" type="presParOf" srcId="{0B1A38FB-8C48-49E0-8940-448C9FC52EE0}" destId="{355A5C30-75AC-448F-9944-3F397BA40F4E}" srcOrd="3" destOrd="0" presId="urn:microsoft.com/office/officeart/2005/8/layout/cycle3"/>
    <dgm:cxn modelId="{F3CD42F7-4BA7-4E5D-BAEF-2648766C3466}" type="presParOf" srcId="{0B1A38FB-8C48-49E0-8940-448C9FC52EE0}" destId="{EBDAFC4D-84F9-47FE-8F23-4A5665505512}" srcOrd="4" destOrd="0" presId="urn:microsoft.com/office/officeart/2005/8/layout/cycle3"/>
    <dgm:cxn modelId="{DDF359B8-A0D2-46DA-95AA-34375219956B}" type="presParOf" srcId="{0B1A38FB-8C48-49E0-8940-448C9FC52EE0}" destId="{5C7116F6-E67B-44E1-BC9A-D32DC63808B3}" srcOrd="5" destOrd="0" presId="urn:microsoft.com/office/officeart/2005/8/layout/cycle3"/>
    <dgm:cxn modelId="{B4647973-9152-421E-8698-2C34CAD3B381}" type="presParOf" srcId="{0B1A38FB-8C48-49E0-8940-448C9FC52EE0}" destId="{9305A349-7598-4983-A509-C289FBEA10B0}" srcOrd="6" destOrd="0" presId="urn:microsoft.com/office/officeart/2005/8/layout/cycle3"/>
    <dgm:cxn modelId="{E3775601-2E76-4D07-9076-62B6C72160E9}" type="presParOf" srcId="{0B1A38FB-8C48-49E0-8940-448C9FC52EE0}" destId="{CD1366DF-CFE9-42C9-9250-4473D2496E8C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FD957-DC1E-4A1A-95C5-B27A9F0BED13}">
      <dsp:nvSpPr>
        <dsp:cNvPr id="0" name=""/>
        <dsp:cNvSpPr/>
      </dsp:nvSpPr>
      <dsp:spPr>
        <a:xfrm>
          <a:off x="2068340" y="-30209"/>
          <a:ext cx="4767523" cy="4767523"/>
        </a:xfrm>
        <a:prstGeom prst="circularArrow">
          <a:avLst>
            <a:gd name="adj1" fmla="val 5544"/>
            <a:gd name="adj2" fmla="val 330680"/>
            <a:gd name="adj3" fmla="val 14496713"/>
            <a:gd name="adj4" fmla="val 16961142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551D8-CBE4-4F47-B2DB-2C4F689E2E77}">
      <dsp:nvSpPr>
        <dsp:cNvPr id="0" name=""/>
        <dsp:cNvSpPr/>
      </dsp:nvSpPr>
      <dsp:spPr>
        <a:xfrm>
          <a:off x="3699940" y="1398"/>
          <a:ext cx="1504323" cy="7521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로그인 기능  </a:t>
          </a:r>
        </a:p>
      </dsp:txBody>
      <dsp:txXfrm>
        <a:off x="3736657" y="38115"/>
        <a:ext cx="1430889" cy="678727"/>
      </dsp:txXfrm>
    </dsp:sp>
    <dsp:sp modelId="{FDC788F0-BC0A-42D3-8B4A-5422D25AC5A2}">
      <dsp:nvSpPr>
        <dsp:cNvPr id="0" name=""/>
        <dsp:cNvSpPr/>
      </dsp:nvSpPr>
      <dsp:spPr>
        <a:xfrm>
          <a:off x="5289450" y="766866"/>
          <a:ext cx="1504323" cy="75216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회원가입</a:t>
          </a:r>
          <a:r>
            <a:rPr lang="en-US" sz="1300" kern="1200" dirty="0"/>
            <a:t>/</a:t>
          </a:r>
          <a:r>
            <a:rPr lang="ko-KR" sz="1300" kern="1200" dirty="0"/>
            <a:t>탈퇴하기 기능</a:t>
          </a:r>
        </a:p>
      </dsp:txBody>
      <dsp:txXfrm>
        <a:off x="5326167" y="803583"/>
        <a:ext cx="1430889" cy="678727"/>
      </dsp:txXfrm>
    </dsp:sp>
    <dsp:sp modelId="{355A5C30-75AC-448F-9944-3F397BA40F4E}">
      <dsp:nvSpPr>
        <dsp:cNvPr id="0" name=""/>
        <dsp:cNvSpPr/>
      </dsp:nvSpPr>
      <dsp:spPr>
        <a:xfrm>
          <a:off x="5682026" y="2486855"/>
          <a:ext cx="1504323" cy="75216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방 만들기</a:t>
          </a:r>
          <a:r>
            <a:rPr lang="en-US" sz="1300" kern="1200" dirty="0"/>
            <a:t>/</a:t>
          </a:r>
          <a:r>
            <a:rPr lang="ko-KR" sz="1300" kern="1200" dirty="0"/>
            <a:t>삭제하기 기능</a:t>
          </a:r>
        </a:p>
      </dsp:txBody>
      <dsp:txXfrm>
        <a:off x="5718743" y="2523572"/>
        <a:ext cx="1430889" cy="678727"/>
      </dsp:txXfrm>
    </dsp:sp>
    <dsp:sp modelId="{EBDAFC4D-84F9-47FE-8F23-4A5665505512}">
      <dsp:nvSpPr>
        <dsp:cNvPr id="0" name=""/>
        <dsp:cNvSpPr/>
      </dsp:nvSpPr>
      <dsp:spPr>
        <a:xfrm>
          <a:off x="4582051" y="3866180"/>
          <a:ext cx="1504323" cy="75216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/>
            <a:t>스터디룸으로 서버 생성</a:t>
          </a:r>
        </a:p>
      </dsp:txBody>
      <dsp:txXfrm>
        <a:off x="4618768" y="3902897"/>
        <a:ext cx="1430889" cy="678727"/>
      </dsp:txXfrm>
    </dsp:sp>
    <dsp:sp modelId="{5C7116F6-E67B-44E1-BC9A-D32DC63808B3}">
      <dsp:nvSpPr>
        <dsp:cNvPr id="0" name=""/>
        <dsp:cNvSpPr/>
      </dsp:nvSpPr>
      <dsp:spPr>
        <a:xfrm>
          <a:off x="2817829" y="3866180"/>
          <a:ext cx="1504323" cy="75216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스톱워치 기능 </a:t>
          </a:r>
        </a:p>
      </dsp:txBody>
      <dsp:txXfrm>
        <a:off x="2854546" y="3902897"/>
        <a:ext cx="1430889" cy="678727"/>
      </dsp:txXfrm>
    </dsp:sp>
    <dsp:sp modelId="{9305A349-7598-4983-A509-C289FBEA10B0}">
      <dsp:nvSpPr>
        <dsp:cNvPr id="0" name=""/>
        <dsp:cNvSpPr/>
      </dsp:nvSpPr>
      <dsp:spPr>
        <a:xfrm>
          <a:off x="1717854" y="2486855"/>
          <a:ext cx="1504323" cy="75216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채팅 기능</a:t>
          </a:r>
        </a:p>
      </dsp:txBody>
      <dsp:txXfrm>
        <a:off x="1754571" y="2523572"/>
        <a:ext cx="1430889" cy="678727"/>
      </dsp:txXfrm>
    </dsp:sp>
    <dsp:sp modelId="{CD1366DF-CFE9-42C9-9250-4473D2496E8C}">
      <dsp:nvSpPr>
        <dsp:cNvPr id="0" name=""/>
        <dsp:cNvSpPr/>
      </dsp:nvSpPr>
      <dsp:spPr>
        <a:xfrm>
          <a:off x="2110431" y="766866"/>
          <a:ext cx="1504323" cy="75216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스톱워치 버튼으로 공부 상태 전달</a:t>
          </a:r>
        </a:p>
      </dsp:txBody>
      <dsp:txXfrm>
        <a:off x="2147148" y="803583"/>
        <a:ext cx="1430889" cy="67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0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7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4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4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4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4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8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5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0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6647" y="1909961"/>
            <a:ext cx="10038705" cy="2321496"/>
            <a:chOff x="2572562" y="2409236"/>
            <a:chExt cx="6735336" cy="1810074"/>
          </a:xfrm>
        </p:grpSpPr>
        <p:grpSp>
          <p:nvGrpSpPr>
            <p:cNvPr id="128" name="그룹 127"/>
            <p:cNvGrpSpPr/>
            <p:nvPr/>
          </p:nvGrpSpPr>
          <p:grpSpPr>
            <a:xfrm flipH="1">
              <a:off x="8452415" y="2409236"/>
              <a:ext cx="855483" cy="1810074"/>
              <a:chOff x="2628900" y="2256836"/>
              <a:chExt cx="855483" cy="1810074"/>
            </a:xfrm>
          </p:grpSpPr>
          <p:sp>
            <p:nvSpPr>
              <p:cNvPr id="129" name="자유형 128"/>
              <p:cNvSpPr/>
              <p:nvPr/>
            </p:nvSpPr>
            <p:spPr>
              <a:xfrm>
                <a:off x="2640127" y="2274110"/>
                <a:ext cx="844256" cy="1763199"/>
              </a:xfrm>
              <a:custGeom>
                <a:avLst/>
                <a:gdLst>
                  <a:gd name="connsiteX0" fmla="*/ 833323 w 844256"/>
                  <a:gd name="connsiteY0" fmla="*/ 21415 h 1763199"/>
                  <a:gd name="connsiteX1" fmla="*/ 807923 w 844256"/>
                  <a:gd name="connsiteY1" fmla="*/ 100790 h 1763199"/>
                  <a:gd name="connsiteX2" fmla="*/ 772998 w 844256"/>
                  <a:gd name="connsiteY2" fmla="*/ 100790 h 1763199"/>
                  <a:gd name="connsiteX3" fmla="*/ 734898 w 844256"/>
                  <a:gd name="connsiteY3" fmla="*/ 91265 h 1763199"/>
                  <a:gd name="connsiteX4" fmla="*/ 706323 w 844256"/>
                  <a:gd name="connsiteY4" fmla="*/ 107140 h 1763199"/>
                  <a:gd name="connsiteX5" fmla="*/ 680923 w 844256"/>
                  <a:gd name="connsiteY5" fmla="*/ 97615 h 1763199"/>
                  <a:gd name="connsiteX6" fmla="*/ 658698 w 844256"/>
                  <a:gd name="connsiteY6" fmla="*/ 107140 h 1763199"/>
                  <a:gd name="connsiteX7" fmla="*/ 623773 w 844256"/>
                  <a:gd name="connsiteY7" fmla="*/ 110315 h 1763199"/>
                  <a:gd name="connsiteX8" fmla="*/ 563448 w 844256"/>
                  <a:gd name="connsiteY8" fmla="*/ 138890 h 1763199"/>
                  <a:gd name="connsiteX9" fmla="*/ 496773 w 844256"/>
                  <a:gd name="connsiteY9" fmla="*/ 180165 h 1763199"/>
                  <a:gd name="connsiteX10" fmla="*/ 474548 w 844256"/>
                  <a:gd name="connsiteY10" fmla="*/ 183340 h 1763199"/>
                  <a:gd name="connsiteX11" fmla="*/ 477723 w 844256"/>
                  <a:gd name="connsiteY11" fmla="*/ 221440 h 1763199"/>
                  <a:gd name="connsiteX12" fmla="*/ 449148 w 844256"/>
                  <a:gd name="connsiteY12" fmla="*/ 224615 h 1763199"/>
                  <a:gd name="connsiteX13" fmla="*/ 458673 w 844256"/>
                  <a:gd name="connsiteY13" fmla="*/ 246840 h 1763199"/>
                  <a:gd name="connsiteX14" fmla="*/ 401523 w 844256"/>
                  <a:gd name="connsiteY14" fmla="*/ 272240 h 1763199"/>
                  <a:gd name="connsiteX15" fmla="*/ 401523 w 844256"/>
                  <a:gd name="connsiteY15" fmla="*/ 288115 h 1763199"/>
                  <a:gd name="connsiteX16" fmla="*/ 360248 w 844256"/>
                  <a:gd name="connsiteY16" fmla="*/ 313515 h 1763199"/>
                  <a:gd name="connsiteX17" fmla="*/ 293573 w 844256"/>
                  <a:gd name="connsiteY17" fmla="*/ 326215 h 1763199"/>
                  <a:gd name="connsiteX18" fmla="*/ 264998 w 844256"/>
                  <a:gd name="connsiteY18" fmla="*/ 392890 h 1763199"/>
                  <a:gd name="connsiteX19" fmla="*/ 284048 w 844256"/>
                  <a:gd name="connsiteY19" fmla="*/ 421465 h 1763199"/>
                  <a:gd name="connsiteX20" fmla="*/ 230073 w 844256"/>
                  <a:gd name="connsiteY20" fmla="*/ 437340 h 1763199"/>
                  <a:gd name="connsiteX21" fmla="*/ 236423 w 844256"/>
                  <a:gd name="connsiteY21" fmla="*/ 481790 h 1763199"/>
                  <a:gd name="connsiteX22" fmla="*/ 195148 w 844256"/>
                  <a:gd name="connsiteY22" fmla="*/ 494490 h 1763199"/>
                  <a:gd name="connsiteX23" fmla="*/ 182448 w 844256"/>
                  <a:gd name="connsiteY23" fmla="*/ 554815 h 1763199"/>
                  <a:gd name="connsiteX24" fmla="*/ 141173 w 844256"/>
                  <a:gd name="connsiteY24" fmla="*/ 577040 h 1763199"/>
                  <a:gd name="connsiteX25" fmla="*/ 147523 w 844256"/>
                  <a:gd name="connsiteY25" fmla="*/ 596090 h 1763199"/>
                  <a:gd name="connsiteX26" fmla="*/ 128473 w 844256"/>
                  <a:gd name="connsiteY26" fmla="*/ 618315 h 1763199"/>
                  <a:gd name="connsiteX27" fmla="*/ 157048 w 844256"/>
                  <a:gd name="connsiteY27" fmla="*/ 656415 h 1763199"/>
                  <a:gd name="connsiteX28" fmla="*/ 134823 w 844256"/>
                  <a:gd name="connsiteY28" fmla="*/ 681815 h 1763199"/>
                  <a:gd name="connsiteX29" fmla="*/ 125298 w 844256"/>
                  <a:gd name="connsiteY29" fmla="*/ 726265 h 1763199"/>
                  <a:gd name="connsiteX30" fmla="*/ 122123 w 844256"/>
                  <a:gd name="connsiteY30" fmla="*/ 735790 h 1763199"/>
                  <a:gd name="connsiteX31" fmla="*/ 141173 w 844256"/>
                  <a:gd name="connsiteY31" fmla="*/ 754840 h 1763199"/>
                  <a:gd name="connsiteX32" fmla="*/ 115773 w 844256"/>
                  <a:gd name="connsiteY32" fmla="*/ 789765 h 1763199"/>
                  <a:gd name="connsiteX33" fmla="*/ 131648 w 844256"/>
                  <a:gd name="connsiteY33" fmla="*/ 935815 h 1763199"/>
                  <a:gd name="connsiteX34" fmla="*/ 122123 w 844256"/>
                  <a:gd name="connsiteY34" fmla="*/ 986615 h 1763199"/>
                  <a:gd name="connsiteX35" fmla="*/ 134823 w 844256"/>
                  <a:gd name="connsiteY35" fmla="*/ 1037415 h 1763199"/>
                  <a:gd name="connsiteX36" fmla="*/ 122123 w 844256"/>
                  <a:gd name="connsiteY36" fmla="*/ 1075515 h 1763199"/>
                  <a:gd name="connsiteX37" fmla="*/ 153873 w 844256"/>
                  <a:gd name="connsiteY37" fmla="*/ 1123140 h 1763199"/>
                  <a:gd name="connsiteX38" fmla="*/ 147523 w 844256"/>
                  <a:gd name="connsiteY38" fmla="*/ 1164415 h 1763199"/>
                  <a:gd name="connsiteX39" fmla="*/ 182448 w 844256"/>
                  <a:gd name="connsiteY39" fmla="*/ 1234265 h 1763199"/>
                  <a:gd name="connsiteX40" fmla="*/ 217373 w 844256"/>
                  <a:gd name="connsiteY40" fmla="*/ 1250140 h 1763199"/>
                  <a:gd name="connsiteX41" fmla="*/ 223723 w 844256"/>
                  <a:gd name="connsiteY41" fmla="*/ 1304115 h 1763199"/>
                  <a:gd name="connsiteX42" fmla="*/ 252298 w 844256"/>
                  <a:gd name="connsiteY42" fmla="*/ 1310465 h 1763199"/>
                  <a:gd name="connsiteX43" fmla="*/ 280873 w 844256"/>
                  <a:gd name="connsiteY43" fmla="*/ 1377140 h 1763199"/>
                  <a:gd name="connsiteX44" fmla="*/ 325323 w 844256"/>
                  <a:gd name="connsiteY44" fmla="*/ 1348565 h 1763199"/>
                  <a:gd name="connsiteX45" fmla="*/ 338023 w 844256"/>
                  <a:gd name="connsiteY45" fmla="*/ 1418415 h 1763199"/>
                  <a:gd name="connsiteX46" fmla="*/ 360248 w 844256"/>
                  <a:gd name="connsiteY46" fmla="*/ 1415240 h 1763199"/>
                  <a:gd name="connsiteX47" fmla="*/ 369773 w 844256"/>
                  <a:gd name="connsiteY47" fmla="*/ 1443815 h 1763199"/>
                  <a:gd name="connsiteX48" fmla="*/ 379298 w 844256"/>
                  <a:gd name="connsiteY48" fmla="*/ 1443815 h 1763199"/>
                  <a:gd name="connsiteX49" fmla="*/ 398348 w 844256"/>
                  <a:gd name="connsiteY49" fmla="*/ 1526365 h 1763199"/>
                  <a:gd name="connsiteX50" fmla="*/ 430098 w 844256"/>
                  <a:gd name="connsiteY50" fmla="*/ 1529540 h 1763199"/>
                  <a:gd name="connsiteX51" fmla="*/ 458673 w 844256"/>
                  <a:gd name="connsiteY51" fmla="*/ 1567640 h 1763199"/>
                  <a:gd name="connsiteX52" fmla="*/ 503123 w 844256"/>
                  <a:gd name="connsiteY52" fmla="*/ 1561290 h 1763199"/>
                  <a:gd name="connsiteX53" fmla="*/ 553923 w 844256"/>
                  <a:gd name="connsiteY53" fmla="*/ 1621615 h 1763199"/>
                  <a:gd name="connsiteX54" fmla="*/ 604723 w 844256"/>
                  <a:gd name="connsiteY54" fmla="*/ 1608915 h 1763199"/>
                  <a:gd name="connsiteX55" fmla="*/ 617423 w 844256"/>
                  <a:gd name="connsiteY55" fmla="*/ 1659715 h 1763199"/>
                  <a:gd name="connsiteX56" fmla="*/ 655523 w 844256"/>
                  <a:gd name="connsiteY56" fmla="*/ 1656540 h 1763199"/>
                  <a:gd name="connsiteX57" fmla="*/ 709498 w 844256"/>
                  <a:gd name="connsiteY57" fmla="*/ 1685115 h 1763199"/>
                  <a:gd name="connsiteX58" fmla="*/ 757123 w 844256"/>
                  <a:gd name="connsiteY58" fmla="*/ 1675590 h 1763199"/>
                  <a:gd name="connsiteX59" fmla="*/ 779348 w 844256"/>
                  <a:gd name="connsiteY59" fmla="*/ 1694640 h 1763199"/>
                  <a:gd name="connsiteX60" fmla="*/ 807923 w 844256"/>
                  <a:gd name="connsiteY60" fmla="*/ 1666065 h 1763199"/>
                  <a:gd name="connsiteX61" fmla="*/ 839673 w 844256"/>
                  <a:gd name="connsiteY61" fmla="*/ 1688290 h 1763199"/>
                  <a:gd name="connsiteX62" fmla="*/ 839673 w 844256"/>
                  <a:gd name="connsiteY62" fmla="*/ 1751790 h 1763199"/>
                  <a:gd name="connsiteX63" fmla="*/ 798398 w 844256"/>
                  <a:gd name="connsiteY63" fmla="*/ 1761315 h 1763199"/>
                  <a:gd name="connsiteX64" fmla="*/ 541223 w 844256"/>
                  <a:gd name="connsiteY64" fmla="*/ 1729565 h 1763199"/>
                  <a:gd name="connsiteX65" fmla="*/ 347548 w 844256"/>
                  <a:gd name="connsiteY65" fmla="*/ 1631140 h 1763199"/>
                  <a:gd name="connsiteX66" fmla="*/ 93548 w 844256"/>
                  <a:gd name="connsiteY66" fmla="*/ 1329515 h 1763199"/>
                  <a:gd name="connsiteX67" fmla="*/ 17348 w 844256"/>
                  <a:gd name="connsiteY67" fmla="*/ 1065990 h 1763199"/>
                  <a:gd name="connsiteX68" fmla="*/ 1473 w 844256"/>
                  <a:gd name="connsiteY68" fmla="*/ 808815 h 1763199"/>
                  <a:gd name="connsiteX69" fmla="*/ 42748 w 844256"/>
                  <a:gd name="connsiteY69" fmla="*/ 583390 h 1763199"/>
                  <a:gd name="connsiteX70" fmla="*/ 163398 w 844256"/>
                  <a:gd name="connsiteY70" fmla="*/ 326215 h 1763199"/>
                  <a:gd name="connsiteX71" fmla="*/ 376123 w 844256"/>
                  <a:gd name="connsiteY71" fmla="*/ 148415 h 1763199"/>
                  <a:gd name="connsiteX72" fmla="*/ 649173 w 844256"/>
                  <a:gd name="connsiteY72" fmla="*/ 11890 h 1763199"/>
                  <a:gd name="connsiteX73" fmla="*/ 833323 w 844256"/>
                  <a:gd name="connsiteY73" fmla="*/ 21415 h 176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844256" h="1763199">
                    <a:moveTo>
                      <a:pt x="833323" y="21415"/>
                    </a:moveTo>
                    <a:cubicBezTo>
                      <a:pt x="859781" y="36232"/>
                      <a:pt x="817977" y="87561"/>
                      <a:pt x="807923" y="100790"/>
                    </a:cubicBezTo>
                    <a:cubicBezTo>
                      <a:pt x="797869" y="114019"/>
                      <a:pt x="785169" y="102377"/>
                      <a:pt x="772998" y="100790"/>
                    </a:cubicBezTo>
                    <a:cubicBezTo>
                      <a:pt x="760827" y="99203"/>
                      <a:pt x="746010" y="90207"/>
                      <a:pt x="734898" y="91265"/>
                    </a:cubicBezTo>
                    <a:cubicBezTo>
                      <a:pt x="723786" y="92323"/>
                      <a:pt x="715319" y="106082"/>
                      <a:pt x="706323" y="107140"/>
                    </a:cubicBezTo>
                    <a:cubicBezTo>
                      <a:pt x="697327" y="108198"/>
                      <a:pt x="688860" y="97615"/>
                      <a:pt x="680923" y="97615"/>
                    </a:cubicBezTo>
                    <a:cubicBezTo>
                      <a:pt x="672986" y="97615"/>
                      <a:pt x="668223" y="105023"/>
                      <a:pt x="658698" y="107140"/>
                    </a:cubicBezTo>
                    <a:cubicBezTo>
                      <a:pt x="649173" y="109257"/>
                      <a:pt x="639648" y="105023"/>
                      <a:pt x="623773" y="110315"/>
                    </a:cubicBezTo>
                    <a:cubicBezTo>
                      <a:pt x="607898" y="115607"/>
                      <a:pt x="584615" y="127248"/>
                      <a:pt x="563448" y="138890"/>
                    </a:cubicBezTo>
                    <a:cubicBezTo>
                      <a:pt x="542281" y="150532"/>
                      <a:pt x="511590" y="172757"/>
                      <a:pt x="496773" y="180165"/>
                    </a:cubicBezTo>
                    <a:cubicBezTo>
                      <a:pt x="481956" y="187573"/>
                      <a:pt x="477723" y="176461"/>
                      <a:pt x="474548" y="183340"/>
                    </a:cubicBezTo>
                    <a:cubicBezTo>
                      <a:pt x="471373" y="190219"/>
                      <a:pt x="481956" y="214561"/>
                      <a:pt x="477723" y="221440"/>
                    </a:cubicBezTo>
                    <a:cubicBezTo>
                      <a:pt x="473490" y="228319"/>
                      <a:pt x="452323" y="220382"/>
                      <a:pt x="449148" y="224615"/>
                    </a:cubicBezTo>
                    <a:cubicBezTo>
                      <a:pt x="445973" y="228848"/>
                      <a:pt x="466610" y="238903"/>
                      <a:pt x="458673" y="246840"/>
                    </a:cubicBezTo>
                    <a:cubicBezTo>
                      <a:pt x="450736" y="254777"/>
                      <a:pt x="411048" y="265361"/>
                      <a:pt x="401523" y="272240"/>
                    </a:cubicBezTo>
                    <a:cubicBezTo>
                      <a:pt x="391998" y="279119"/>
                      <a:pt x="408402" y="281236"/>
                      <a:pt x="401523" y="288115"/>
                    </a:cubicBezTo>
                    <a:cubicBezTo>
                      <a:pt x="394644" y="294994"/>
                      <a:pt x="378240" y="307165"/>
                      <a:pt x="360248" y="313515"/>
                    </a:cubicBezTo>
                    <a:cubicBezTo>
                      <a:pt x="342256" y="319865"/>
                      <a:pt x="309448" y="312986"/>
                      <a:pt x="293573" y="326215"/>
                    </a:cubicBezTo>
                    <a:cubicBezTo>
                      <a:pt x="277698" y="339444"/>
                      <a:pt x="266585" y="377015"/>
                      <a:pt x="264998" y="392890"/>
                    </a:cubicBezTo>
                    <a:cubicBezTo>
                      <a:pt x="263410" y="408765"/>
                      <a:pt x="289869" y="414057"/>
                      <a:pt x="284048" y="421465"/>
                    </a:cubicBezTo>
                    <a:cubicBezTo>
                      <a:pt x="278227" y="428873"/>
                      <a:pt x="238010" y="427286"/>
                      <a:pt x="230073" y="437340"/>
                    </a:cubicBezTo>
                    <a:cubicBezTo>
                      <a:pt x="222136" y="447394"/>
                      <a:pt x="242244" y="472265"/>
                      <a:pt x="236423" y="481790"/>
                    </a:cubicBezTo>
                    <a:cubicBezTo>
                      <a:pt x="230602" y="491315"/>
                      <a:pt x="204144" y="482319"/>
                      <a:pt x="195148" y="494490"/>
                    </a:cubicBezTo>
                    <a:cubicBezTo>
                      <a:pt x="186152" y="506661"/>
                      <a:pt x="191444" y="541057"/>
                      <a:pt x="182448" y="554815"/>
                    </a:cubicBezTo>
                    <a:cubicBezTo>
                      <a:pt x="173452" y="568573"/>
                      <a:pt x="146994" y="570161"/>
                      <a:pt x="141173" y="577040"/>
                    </a:cubicBezTo>
                    <a:cubicBezTo>
                      <a:pt x="135352" y="583919"/>
                      <a:pt x="149640" y="589211"/>
                      <a:pt x="147523" y="596090"/>
                    </a:cubicBezTo>
                    <a:cubicBezTo>
                      <a:pt x="145406" y="602969"/>
                      <a:pt x="126886" y="608261"/>
                      <a:pt x="128473" y="618315"/>
                    </a:cubicBezTo>
                    <a:cubicBezTo>
                      <a:pt x="130060" y="628369"/>
                      <a:pt x="155990" y="645832"/>
                      <a:pt x="157048" y="656415"/>
                    </a:cubicBezTo>
                    <a:cubicBezTo>
                      <a:pt x="158106" y="666998"/>
                      <a:pt x="140115" y="670173"/>
                      <a:pt x="134823" y="681815"/>
                    </a:cubicBezTo>
                    <a:cubicBezTo>
                      <a:pt x="129531" y="693457"/>
                      <a:pt x="127415" y="717269"/>
                      <a:pt x="125298" y="726265"/>
                    </a:cubicBezTo>
                    <a:cubicBezTo>
                      <a:pt x="123181" y="735261"/>
                      <a:pt x="119477" y="731028"/>
                      <a:pt x="122123" y="735790"/>
                    </a:cubicBezTo>
                    <a:cubicBezTo>
                      <a:pt x="124769" y="740552"/>
                      <a:pt x="142231" y="745844"/>
                      <a:pt x="141173" y="754840"/>
                    </a:cubicBezTo>
                    <a:cubicBezTo>
                      <a:pt x="140115" y="763836"/>
                      <a:pt x="117360" y="759603"/>
                      <a:pt x="115773" y="789765"/>
                    </a:cubicBezTo>
                    <a:cubicBezTo>
                      <a:pt x="114186" y="819927"/>
                      <a:pt x="130590" y="903007"/>
                      <a:pt x="131648" y="935815"/>
                    </a:cubicBezTo>
                    <a:cubicBezTo>
                      <a:pt x="132706" y="968623"/>
                      <a:pt x="121594" y="969682"/>
                      <a:pt x="122123" y="986615"/>
                    </a:cubicBezTo>
                    <a:cubicBezTo>
                      <a:pt x="122652" y="1003548"/>
                      <a:pt x="134823" y="1022598"/>
                      <a:pt x="134823" y="1037415"/>
                    </a:cubicBezTo>
                    <a:cubicBezTo>
                      <a:pt x="134823" y="1052232"/>
                      <a:pt x="118948" y="1061228"/>
                      <a:pt x="122123" y="1075515"/>
                    </a:cubicBezTo>
                    <a:cubicBezTo>
                      <a:pt x="125298" y="1089802"/>
                      <a:pt x="149640" y="1108323"/>
                      <a:pt x="153873" y="1123140"/>
                    </a:cubicBezTo>
                    <a:cubicBezTo>
                      <a:pt x="158106" y="1137957"/>
                      <a:pt x="142760" y="1145894"/>
                      <a:pt x="147523" y="1164415"/>
                    </a:cubicBezTo>
                    <a:cubicBezTo>
                      <a:pt x="152286" y="1182936"/>
                      <a:pt x="170806" y="1219978"/>
                      <a:pt x="182448" y="1234265"/>
                    </a:cubicBezTo>
                    <a:cubicBezTo>
                      <a:pt x="194090" y="1248552"/>
                      <a:pt x="210494" y="1238498"/>
                      <a:pt x="217373" y="1250140"/>
                    </a:cubicBezTo>
                    <a:cubicBezTo>
                      <a:pt x="224252" y="1261782"/>
                      <a:pt x="217902" y="1294061"/>
                      <a:pt x="223723" y="1304115"/>
                    </a:cubicBezTo>
                    <a:cubicBezTo>
                      <a:pt x="229544" y="1314169"/>
                      <a:pt x="242773" y="1298294"/>
                      <a:pt x="252298" y="1310465"/>
                    </a:cubicBezTo>
                    <a:cubicBezTo>
                      <a:pt x="261823" y="1322636"/>
                      <a:pt x="268702" y="1370790"/>
                      <a:pt x="280873" y="1377140"/>
                    </a:cubicBezTo>
                    <a:cubicBezTo>
                      <a:pt x="293044" y="1383490"/>
                      <a:pt x="315798" y="1341686"/>
                      <a:pt x="325323" y="1348565"/>
                    </a:cubicBezTo>
                    <a:cubicBezTo>
                      <a:pt x="334848" y="1355444"/>
                      <a:pt x="332202" y="1407303"/>
                      <a:pt x="338023" y="1418415"/>
                    </a:cubicBezTo>
                    <a:cubicBezTo>
                      <a:pt x="343844" y="1429527"/>
                      <a:pt x="354956" y="1411007"/>
                      <a:pt x="360248" y="1415240"/>
                    </a:cubicBezTo>
                    <a:cubicBezTo>
                      <a:pt x="365540" y="1419473"/>
                      <a:pt x="366598" y="1439053"/>
                      <a:pt x="369773" y="1443815"/>
                    </a:cubicBezTo>
                    <a:cubicBezTo>
                      <a:pt x="372948" y="1448577"/>
                      <a:pt x="374536" y="1430057"/>
                      <a:pt x="379298" y="1443815"/>
                    </a:cubicBezTo>
                    <a:cubicBezTo>
                      <a:pt x="384060" y="1457573"/>
                      <a:pt x="389881" y="1512077"/>
                      <a:pt x="398348" y="1526365"/>
                    </a:cubicBezTo>
                    <a:cubicBezTo>
                      <a:pt x="406815" y="1540653"/>
                      <a:pt x="420044" y="1522661"/>
                      <a:pt x="430098" y="1529540"/>
                    </a:cubicBezTo>
                    <a:cubicBezTo>
                      <a:pt x="440152" y="1536419"/>
                      <a:pt x="446502" y="1562348"/>
                      <a:pt x="458673" y="1567640"/>
                    </a:cubicBezTo>
                    <a:cubicBezTo>
                      <a:pt x="470844" y="1572932"/>
                      <a:pt x="487248" y="1552294"/>
                      <a:pt x="503123" y="1561290"/>
                    </a:cubicBezTo>
                    <a:cubicBezTo>
                      <a:pt x="518998" y="1570286"/>
                      <a:pt x="536990" y="1613678"/>
                      <a:pt x="553923" y="1621615"/>
                    </a:cubicBezTo>
                    <a:cubicBezTo>
                      <a:pt x="570856" y="1629552"/>
                      <a:pt x="594140" y="1602565"/>
                      <a:pt x="604723" y="1608915"/>
                    </a:cubicBezTo>
                    <a:cubicBezTo>
                      <a:pt x="615306" y="1615265"/>
                      <a:pt x="608956" y="1651778"/>
                      <a:pt x="617423" y="1659715"/>
                    </a:cubicBezTo>
                    <a:cubicBezTo>
                      <a:pt x="625890" y="1667653"/>
                      <a:pt x="640177" y="1652307"/>
                      <a:pt x="655523" y="1656540"/>
                    </a:cubicBezTo>
                    <a:cubicBezTo>
                      <a:pt x="670869" y="1660773"/>
                      <a:pt x="692565" y="1681940"/>
                      <a:pt x="709498" y="1685115"/>
                    </a:cubicBezTo>
                    <a:cubicBezTo>
                      <a:pt x="726431" y="1688290"/>
                      <a:pt x="745481" y="1674003"/>
                      <a:pt x="757123" y="1675590"/>
                    </a:cubicBezTo>
                    <a:cubicBezTo>
                      <a:pt x="768765" y="1677177"/>
                      <a:pt x="770881" y="1696227"/>
                      <a:pt x="779348" y="1694640"/>
                    </a:cubicBezTo>
                    <a:cubicBezTo>
                      <a:pt x="787815" y="1693053"/>
                      <a:pt x="797869" y="1667123"/>
                      <a:pt x="807923" y="1666065"/>
                    </a:cubicBezTo>
                    <a:cubicBezTo>
                      <a:pt x="817977" y="1665007"/>
                      <a:pt x="834381" y="1674003"/>
                      <a:pt x="839673" y="1688290"/>
                    </a:cubicBezTo>
                    <a:cubicBezTo>
                      <a:pt x="844965" y="1702577"/>
                      <a:pt x="846552" y="1739619"/>
                      <a:pt x="839673" y="1751790"/>
                    </a:cubicBezTo>
                    <a:cubicBezTo>
                      <a:pt x="832794" y="1763961"/>
                      <a:pt x="848140" y="1765019"/>
                      <a:pt x="798398" y="1761315"/>
                    </a:cubicBezTo>
                    <a:cubicBezTo>
                      <a:pt x="748656" y="1757611"/>
                      <a:pt x="616365" y="1751261"/>
                      <a:pt x="541223" y="1729565"/>
                    </a:cubicBezTo>
                    <a:cubicBezTo>
                      <a:pt x="466081" y="1707869"/>
                      <a:pt x="422160" y="1697815"/>
                      <a:pt x="347548" y="1631140"/>
                    </a:cubicBezTo>
                    <a:cubicBezTo>
                      <a:pt x="272935" y="1564465"/>
                      <a:pt x="148581" y="1423706"/>
                      <a:pt x="93548" y="1329515"/>
                    </a:cubicBezTo>
                    <a:cubicBezTo>
                      <a:pt x="38515" y="1235324"/>
                      <a:pt x="32694" y="1152773"/>
                      <a:pt x="17348" y="1065990"/>
                    </a:cubicBezTo>
                    <a:cubicBezTo>
                      <a:pt x="2002" y="979207"/>
                      <a:pt x="-2760" y="889248"/>
                      <a:pt x="1473" y="808815"/>
                    </a:cubicBezTo>
                    <a:cubicBezTo>
                      <a:pt x="5706" y="728382"/>
                      <a:pt x="15761" y="663823"/>
                      <a:pt x="42748" y="583390"/>
                    </a:cubicBezTo>
                    <a:cubicBezTo>
                      <a:pt x="69735" y="502957"/>
                      <a:pt x="107836" y="398711"/>
                      <a:pt x="163398" y="326215"/>
                    </a:cubicBezTo>
                    <a:cubicBezTo>
                      <a:pt x="218960" y="253719"/>
                      <a:pt x="295160" y="200803"/>
                      <a:pt x="376123" y="148415"/>
                    </a:cubicBezTo>
                    <a:cubicBezTo>
                      <a:pt x="457085" y="96028"/>
                      <a:pt x="574031" y="36761"/>
                      <a:pt x="649173" y="11890"/>
                    </a:cubicBezTo>
                    <a:cubicBezTo>
                      <a:pt x="724315" y="-12981"/>
                      <a:pt x="806865" y="6598"/>
                      <a:pt x="833323" y="21415"/>
                    </a:cubicBez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왼쪽 대괄호 129"/>
              <p:cNvSpPr/>
              <p:nvPr/>
            </p:nvSpPr>
            <p:spPr>
              <a:xfrm>
                <a:off x="2628900" y="2256836"/>
                <a:ext cx="825499" cy="1810074"/>
              </a:xfrm>
              <a:prstGeom prst="leftBracket">
                <a:avLst>
                  <a:gd name="adj" fmla="val 110417"/>
                </a:avLst>
              </a:prstGeom>
              <a:ln w="60325">
                <a:solidFill>
                  <a:srgbClr val="4952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왼쪽 대괄호 130"/>
              <p:cNvSpPr/>
              <p:nvPr/>
            </p:nvSpPr>
            <p:spPr>
              <a:xfrm>
                <a:off x="2661178" y="2288381"/>
                <a:ext cx="793220" cy="1751693"/>
              </a:xfrm>
              <a:prstGeom prst="leftBracket">
                <a:avLst>
                  <a:gd name="adj" fmla="val 110417"/>
                </a:avLst>
              </a:prstGeom>
              <a:ln w="47625">
                <a:solidFill>
                  <a:srgbClr val="5971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415484C-1924-6911-39A5-9F3483FE926E}"/>
                </a:ext>
              </a:extLst>
            </p:cNvPr>
            <p:cNvGrpSpPr/>
            <p:nvPr/>
          </p:nvGrpSpPr>
          <p:grpSpPr>
            <a:xfrm>
              <a:off x="3398062" y="2417234"/>
              <a:ext cx="2545978" cy="136357"/>
              <a:chOff x="0" y="38100"/>
              <a:chExt cx="2545978" cy="13635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639E9F4-98EC-ADA3-4F48-910C0A555CBE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162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0EA774E3-30EB-2E65-1D1F-934AB2DB671F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DDAD9B8-C0B1-F256-F63E-D1A9C1844359}"/>
                </a:ext>
              </a:extLst>
            </p:cNvPr>
            <p:cNvGrpSpPr/>
            <p:nvPr/>
          </p:nvGrpSpPr>
          <p:grpSpPr>
            <a:xfrm>
              <a:off x="5944040" y="2417234"/>
              <a:ext cx="2545978" cy="136357"/>
              <a:chOff x="0" y="38100"/>
              <a:chExt cx="2545978" cy="136357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B017F64-FD84-EA54-9496-205001773FD4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162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9C25FD-75AB-3A9D-E95D-1B653C9490A1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7AA2B7-4CDE-80D8-55D4-658863D126F3}"/>
                </a:ext>
              </a:extLst>
            </p:cNvPr>
            <p:cNvGrpSpPr/>
            <p:nvPr/>
          </p:nvGrpSpPr>
          <p:grpSpPr>
            <a:xfrm flipV="1">
              <a:off x="3398062" y="4075810"/>
              <a:ext cx="2545978" cy="136357"/>
              <a:chOff x="0" y="38100"/>
              <a:chExt cx="2545978" cy="13635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34D1302-D92A-2336-79F5-E23E93BCE708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54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B875502E-B98C-6424-479B-6EFD5A480F49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13D1B5-40E0-D895-9286-4F3B24800418}"/>
                </a:ext>
              </a:extLst>
            </p:cNvPr>
            <p:cNvGrpSpPr/>
            <p:nvPr/>
          </p:nvGrpSpPr>
          <p:grpSpPr>
            <a:xfrm flipV="1">
              <a:off x="5944040" y="4075810"/>
              <a:ext cx="2545978" cy="136357"/>
              <a:chOff x="0" y="38100"/>
              <a:chExt cx="2545978" cy="13635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94C27C4-F189-398E-9F03-D9CCC399B844}"/>
                  </a:ext>
                </a:extLst>
              </p:cNvPr>
              <p:cNvSpPr/>
              <p:nvPr/>
            </p:nvSpPr>
            <p:spPr>
              <a:xfrm>
                <a:off x="2" y="38100"/>
                <a:ext cx="2545976" cy="45719"/>
              </a:xfrm>
              <a:prstGeom prst="rect">
                <a:avLst/>
              </a:prstGeom>
              <a:solidFill>
                <a:srgbClr val="597141"/>
              </a:solidFill>
              <a:ln>
                <a:noFill/>
              </a:ln>
              <a:effectLst>
                <a:outerShdw dist="38100" dir="5400000" rotWithShape="0">
                  <a:srgbClr val="49523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D21FDAA8-1830-BF3E-2423-BFA31E1AA23A}"/>
                  </a:ext>
                </a:extLst>
              </p:cNvPr>
              <p:cNvSpPr/>
              <p:nvPr/>
            </p:nvSpPr>
            <p:spPr>
              <a:xfrm flipH="1">
                <a:off x="0" y="83819"/>
                <a:ext cx="2545978" cy="90638"/>
              </a:xfrm>
              <a:custGeom>
                <a:avLst/>
                <a:gdLst>
                  <a:gd name="connsiteX0" fmla="*/ 691455 w 2545978"/>
                  <a:gd name="connsiteY0" fmla="*/ 68997 h 90638"/>
                  <a:gd name="connsiteX1" fmla="*/ 695289 w 2545978"/>
                  <a:gd name="connsiteY1" fmla="*/ 79088 h 90638"/>
                  <a:gd name="connsiteX2" fmla="*/ 701850 w 2545978"/>
                  <a:gd name="connsiteY2" fmla="*/ 76170 h 90638"/>
                  <a:gd name="connsiteX3" fmla="*/ 691455 w 2545978"/>
                  <a:gd name="connsiteY3" fmla="*/ 68997 h 90638"/>
                  <a:gd name="connsiteX4" fmla="*/ 1189150 w 2545978"/>
                  <a:gd name="connsiteY4" fmla="*/ 66609 h 90638"/>
                  <a:gd name="connsiteX5" fmla="*/ 1192984 w 2545978"/>
                  <a:gd name="connsiteY5" fmla="*/ 76700 h 90638"/>
                  <a:gd name="connsiteX6" fmla="*/ 1199545 w 2545978"/>
                  <a:gd name="connsiteY6" fmla="*/ 73782 h 90638"/>
                  <a:gd name="connsiteX7" fmla="*/ 1189150 w 2545978"/>
                  <a:gd name="connsiteY7" fmla="*/ 66609 h 90638"/>
                  <a:gd name="connsiteX8" fmla="*/ 1860986 w 2545978"/>
                  <a:gd name="connsiteY8" fmla="*/ 65042 h 90638"/>
                  <a:gd name="connsiteX9" fmla="*/ 1864820 w 2545978"/>
                  <a:gd name="connsiteY9" fmla="*/ 75133 h 90638"/>
                  <a:gd name="connsiteX10" fmla="*/ 1871381 w 2545978"/>
                  <a:gd name="connsiteY10" fmla="*/ 72215 h 90638"/>
                  <a:gd name="connsiteX11" fmla="*/ 1860986 w 2545978"/>
                  <a:gd name="connsiteY11" fmla="*/ 65042 h 90638"/>
                  <a:gd name="connsiteX12" fmla="*/ 1560405 w 2545978"/>
                  <a:gd name="connsiteY12" fmla="*/ 63525 h 90638"/>
                  <a:gd name="connsiteX13" fmla="*/ 1563228 w 2545978"/>
                  <a:gd name="connsiteY13" fmla="*/ 79527 h 90638"/>
                  <a:gd name="connsiteX14" fmla="*/ 1568058 w 2545978"/>
                  <a:gd name="connsiteY14" fmla="*/ 74900 h 90638"/>
                  <a:gd name="connsiteX15" fmla="*/ 1560405 w 2545978"/>
                  <a:gd name="connsiteY15" fmla="*/ 63525 h 90638"/>
                  <a:gd name="connsiteX16" fmla="*/ 684709 w 2545978"/>
                  <a:gd name="connsiteY16" fmla="*/ 61879 h 90638"/>
                  <a:gd name="connsiteX17" fmla="*/ 670848 w 2545978"/>
                  <a:gd name="connsiteY17" fmla="*/ 73835 h 90638"/>
                  <a:gd name="connsiteX18" fmla="*/ 679597 w 2545978"/>
                  <a:gd name="connsiteY18" fmla="*/ 78698 h 90638"/>
                  <a:gd name="connsiteX19" fmla="*/ 684709 w 2545978"/>
                  <a:gd name="connsiteY19" fmla="*/ 61879 h 90638"/>
                  <a:gd name="connsiteX20" fmla="*/ 1227247 w 2545978"/>
                  <a:gd name="connsiteY20" fmla="*/ 61849 h 90638"/>
                  <a:gd name="connsiteX21" fmla="*/ 1231081 w 2545978"/>
                  <a:gd name="connsiteY21" fmla="*/ 71940 h 90638"/>
                  <a:gd name="connsiteX22" fmla="*/ 1237642 w 2545978"/>
                  <a:gd name="connsiteY22" fmla="*/ 69022 h 90638"/>
                  <a:gd name="connsiteX23" fmla="*/ 1227247 w 2545978"/>
                  <a:gd name="connsiteY23" fmla="*/ 61849 h 90638"/>
                  <a:gd name="connsiteX24" fmla="*/ 2203891 w 2545978"/>
                  <a:gd name="connsiteY24" fmla="*/ 60277 h 90638"/>
                  <a:gd name="connsiteX25" fmla="*/ 2207725 w 2545978"/>
                  <a:gd name="connsiteY25" fmla="*/ 70368 h 90638"/>
                  <a:gd name="connsiteX26" fmla="*/ 2214286 w 2545978"/>
                  <a:gd name="connsiteY26" fmla="*/ 67450 h 90638"/>
                  <a:gd name="connsiteX27" fmla="*/ 2203891 w 2545978"/>
                  <a:gd name="connsiteY27" fmla="*/ 60277 h 90638"/>
                  <a:gd name="connsiteX28" fmla="*/ 1854240 w 2545978"/>
                  <a:gd name="connsiteY28" fmla="*/ 57924 h 90638"/>
                  <a:gd name="connsiteX29" fmla="*/ 1840380 w 2545978"/>
                  <a:gd name="connsiteY29" fmla="*/ 69880 h 90638"/>
                  <a:gd name="connsiteX30" fmla="*/ 1849128 w 2545978"/>
                  <a:gd name="connsiteY30" fmla="*/ 74743 h 90638"/>
                  <a:gd name="connsiteX31" fmla="*/ 1854240 w 2545978"/>
                  <a:gd name="connsiteY31" fmla="*/ 57924 h 90638"/>
                  <a:gd name="connsiteX32" fmla="*/ 1588454 w 2545978"/>
                  <a:gd name="connsiteY32" fmla="*/ 55978 h 90638"/>
                  <a:gd name="connsiteX33" fmla="*/ 1591277 w 2545978"/>
                  <a:gd name="connsiteY33" fmla="*/ 71979 h 90638"/>
                  <a:gd name="connsiteX34" fmla="*/ 1596107 w 2545978"/>
                  <a:gd name="connsiteY34" fmla="*/ 67352 h 90638"/>
                  <a:gd name="connsiteX35" fmla="*/ 1588454 w 2545978"/>
                  <a:gd name="connsiteY35" fmla="*/ 55978 h 90638"/>
                  <a:gd name="connsiteX36" fmla="*/ 1220501 w 2545978"/>
                  <a:gd name="connsiteY36" fmla="*/ 54731 h 90638"/>
                  <a:gd name="connsiteX37" fmla="*/ 1206640 w 2545978"/>
                  <a:gd name="connsiteY37" fmla="*/ 66687 h 90638"/>
                  <a:gd name="connsiteX38" fmla="*/ 1215389 w 2545978"/>
                  <a:gd name="connsiteY38" fmla="*/ 71550 h 90638"/>
                  <a:gd name="connsiteX39" fmla="*/ 1220501 w 2545978"/>
                  <a:gd name="connsiteY39" fmla="*/ 54731 h 90638"/>
                  <a:gd name="connsiteX40" fmla="*/ 2197145 w 2545978"/>
                  <a:gd name="connsiteY40" fmla="*/ 53159 h 90638"/>
                  <a:gd name="connsiteX41" fmla="*/ 2183285 w 2545978"/>
                  <a:gd name="connsiteY41" fmla="*/ 65115 h 90638"/>
                  <a:gd name="connsiteX42" fmla="*/ 2192033 w 2545978"/>
                  <a:gd name="connsiteY42" fmla="*/ 69978 h 90638"/>
                  <a:gd name="connsiteX43" fmla="*/ 2197145 w 2545978"/>
                  <a:gd name="connsiteY43" fmla="*/ 53159 h 90638"/>
                  <a:gd name="connsiteX44" fmla="*/ 2545976 w 2545978"/>
                  <a:gd name="connsiteY44" fmla="*/ 0 h 90638"/>
                  <a:gd name="connsiteX45" fmla="*/ 0 w 2545978"/>
                  <a:gd name="connsiteY45" fmla="*/ 0 h 90638"/>
                  <a:gd name="connsiteX46" fmla="*/ 0 w 2545978"/>
                  <a:gd name="connsiteY46" fmla="*/ 45719 h 90638"/>
                  <a:gd name="connsiteX47" fmla="*/ 1350 w 2545978"/>
                  <a:gd name="connsiteY47" fmla="*/ 45719 h 90638"/>
                  <a:gd name="connsiteX48" fmla="*/ 1350 w 2545978"/>
                  <a:gd name="connsiteY48" fmla="*/ 68497 h 90638"/>
                  <a:gd name="connsiteX49" fmla="*/ 4261 w 2545978"/>
                  <a:gd name="connsiteY49" fmla="*/ 70706 h 90638"/>
                  <a:gd name="connsiteX50" fmla="*/ 11206 w 2545978"/>
                  <a:gd name="connsiteY50" fmla="*/ 69515 h 90638"/>
                  <a:gd name="connsiteX51" fmla="*/ 23906 w 2545978"/>
                  <a:gd name="connsiteY51" fmla="*/ 59990 h 90638"/>
                  <a:gd name="connsiteX52" fmla="*/ 52481 w 2545978"/>
                  <a:gd name="connsiteY52" fmla="*/ 63165 h 90638"/>
                  <a:gd name="connsiteX53" fmla="*/ 71531 w 2545978"/>
                  <a:gd name="connsiteY53" fmla="*/ 53640 h 90638"/>
                  <a:gd name="connsiteX54" fmla="*/ 96931 w 2545978"/>
                  <a:gd name="connsiteY54" fmla="*/ 69515 h 90638"/>
                  <a:gd name="connsiteX55" fmla="*/ 144556 w 2545978"/>
                  <a:gd name="connsiteY55" fmla="*/ 50465 h 90638"/>
                  <a:gd name="connsiteX56" fmla="*/ 160431 w 2545978"/>
                  <a:gd name="connsiteY56" fmla="*/ 75865 h 90638"/>
                  <a:gd name="connsiteX57" fmla="*/ 223931 w 2545978"/>
                  <a:gd name="connsiteY57" fmla="*/ 50465 h 90638"/>
                  <a:gd name="connsiteX58" fmla="*/ 252506 w 2545978"/>
                  <a:gd name="connsiteY58" fmla="*/ 63165 h 90638"/>
                  <a:gd name="connsiteX59" fmla="*/ 287431 w 2545978"/>
                  <a:gd name="connsiteY59" fmla="*/ 50465 h 90638"/>
                  <a:gd name="connsiteX60" fmla="*/ 309656 w 2545978"/>
                  <a:gd name="connsiteY60" fmla="*/ 69515 h 90638"/>
                  <a:gd name="connsiteX61" fmla="*/ 360456 w 2545978"/>
                  <a:gd name="connsiteY61" fmla="*/ 59990 h 90638"/>
                  <a:gd name="connsiteX62" fmla="*/ 389031 w 2545978"/>
                  <a:gd name="connsiteY62" fmla="*/ 69515 h 90638"/>
                  <a:gd name="connsiteX63" fmla="*/ 404906 w 2545978"/>
                  <a:gd name="connsiteY63" fmla="*/ 53640 h 90638"/>
                  <a:gd name="connsiteX64" fmla="*/ 430306 w 2545978"/>
                  <a:gd name="connsiteY64" fmla="*/ 85390 h 90638"/>
                  <a:gd name="connsiteX65" fmla="*/ 468406 w 2545978"/>
                  <a:gd name="connsiteY65" fmla="*/ 72690 h 90638"/>
                  <a:gd name="connsiteX66" fmla="*/ 490631 w 2545978"/>
                  <a:gd name="connsiteY66" fmla="*/ 88565 h 90638"/>
                  <a:gd name="connsiteX67" fmla="*/ 522381 w 2545978"/>
                  <a:gd name="connsiteY67" fmla="*/ 53640 h 90638"/>
                  <a:gd name="connsiteX68" fmla="*/ 554131 w 2545978"/>
                  <a:gd name="connsiteY68" fmla="*/ 63165 h 90638"/>
                  <a:gd name="connsiteX69" fmla="*/ 595406 w 2545978"/>
                  <a:gd name="connsiteY69" fmla="*/ 56815 h 90638"/>
                  <a:gd name="connsiteX70" fmla="*/ 636681 w 2545978"/>
                  <a:gd name="connsiteY70" fmla="*/ 63165 h 90638"/>
                  <a:gd name="connsiteX71" fmla="*/ 660890 w 2545978"/>
                  <a:gd name="connsiteY71" fmla="*/ 48282 h 90638"/>
                  <a:gd name="connsiteX72" fmla="*/ 664762 w 2545978"/>
                  <a:gd name="connsiteY72" fmla="*/ 45719 h 90638"/>
                  <a:gd name="connsiteX73" fmla="*/ 693485 w 2545978"/>
                  <a:gd name="connsiteY73" fmla="*/ 45719 h 90638"/>
                  <a:gd name="connsiteX74" fmla="*/ 700180 w 2545978"/>
                  <a:gd name="connsiteY74" fmla="*/ 58204 h 90638"/>
                  <a:gd name="connsiteX75" fmla="*/ 719231 w 2545978"/>
                  <a:gd name="connsiteY75" fmla="*/ 79040 h 90638"/>
                  <a:gd name="connsiteX76" fmla="*/ 792256 w 2545978"/>
                  <a:gd name="connsiteY76" fmla="*/ 56815 h 90638"/>
                  <a:gd name="connsiteX77" fmla="*/ 827181 w 2545978"/>
                  <a:gd name="connsiteY77" fmla="*/ 72690 h 90638"/>
                  <a:gd name="connsiteX78" fmla="*/ 843056 w 2545978"/>
                  <a:gd name="connsiteY78" fmla="*/ 53640 h 90638"/>
                  <a:gd name="connsiteX79" fmla="*/ 862106 w 2545978"/>
                  <a:gd name="connsiteY79" fmla="*/ 53640 h 90638"/>
                  <a:gd name="connsiteX80" fmla="*/ 881156 w 2545978"/>
                  <a:gd name="connsiteY80" fmla="*/ 56815 h 90638"/>
                  <a:gd name="connsiteX81" fmla="*/ 890681 w 2545978"/>
                  <a:gd name="connsiteY81" fmla="*/ 66340 h 90638"/>
                  <a:gd name="connsiteX82" fmla="*/ 919256 w 2545978"/>
                  <a:gd name="connsiteY82" fmla="*/ 53640 h 90638"/>
                  <a:gd name="connsiteX83" fmla="*/ 951006 w 2545978"/>
                  <a:gd name="connsiteY83" fmla="*/ 75865 h 90638"/>
                  <a:gd name="connsiteX84" fmla="*/ 982756 w 2545978"/>
                  <a:gd name="connsiteY84" fmla="*/ 50465 h 90638"/>
                  <a:gd name="connsiteX85" fmla="*/ 1004981 w 2545978"/>
                  <a:gd name="connsiteY85" fmla="*/ 59990 h 90638"/>
                  <a:gd name="connsiteX86" fmla="*/ 1017482 w 2545978"/>
                  <a:gd name="connsiteY86" fmla="*/ 49869 h 90638"/>
                  <a:gd name="connsiteX87" fmla="*/ 1023478 w 2545978"/>
                  <a:gd name="connsiteY87" fmla="*/ 45719 h 90638"/>
                  <a:gd name="connsiteX88" fmla="*/ 1037177 w 2545978"/>
                  <a:gd name="connsiteY88" fmla="*/ 45719 h 90638"/>
                  <a:gd name="connsiteX89" fmla="*/ 1043081 w 2545978"/>
                  <a:gd name="connsiteY89" fmla="*/ 49870 h 90638"/>
                  <a:gd name="connsiteX90" fmla="*/ 1055781 w 2545978"/>
                  <a:gd name="connsiteY90" fmla="*/ 59990 h 90638"/>
                  <a:gd name="connsiteX91" fmla="*/ 1081181 w 2545978"/>
                  <a:gd name="connsiteY91" fmla="*/ 50465 h 90638"/>
                  <a:gd name="connsiteX92" fmla="*/ 1097056 w 2545978"/>
                  <a:gd name="connsiteY92" fmla="*/ 59990 h 90638"/>
                  <a:gd name="connsiteX93" fmla="*/ 1160556 w 2545978"/>
                  <a:gd name="connsiteY93" fmla="*/ 82215 h 90638"/>
                  <a:gd name="connsiteX94" fmla="*/ 1190274 w 2545978"/>
                  <a:gd name="connsiteY94" fmla="*/ 60635 h 90638"/>
                  <a:gd name="connsiteX95" fmla="*/ 1205541 w 2545978"/>
                  <a:gd name="connsiteY95" fmla="*/ 45719 h 90638"/>
                  <a:gd name="connsiteX96" fmla="*/ 1291992 w 2545978"/>
                  <a:gd name="connsiteY96" fmla="*/ 45719 h 90638"/>
                  <a:gd name="connsiteX97" fmla="*/ 1293906 w 2545978"/>
                  <a:gd name="connsiteY97" fmla="*/ 47290 h 90638"/>
                  <a:gd name="connsiteX98" fmla="*/ 1332006 w 2545978"/>
                  <a:gd name="connsiteY98" fmla="*/ 75865 h 90638"/>
                  <a:gd name="connsiteX99" fmla="*/ 1351056 w 2545978"/>
                  <a:gd name="connsiteY99" fmla="*/ 56815 h 90638"/>
                  <a:gd name="connsiteX100" fmla="*/ 1373281 w 2545978"/>
                  <a:gd name="connsiteY100" fmla="*/ 82215 h 90638"/>
                  <a:gd name="connsiteX101" fmla="*/ 1389156 w 2545978"/>
                  <a:gd name="connsiteY101" fmla="*/ 63165 h 90638"/>
                  <a:gd name="connsiteX102" fmla="*/ 1408206 w 2545978"/>
                  <a:gd name="connsiteY102" fmla="*/ 79040 h 90638"/>
                  <a:gd name="connsiteX103" fmla="*/ 1424081 w 2545978"/>
                  <a:gd name="connsiteY103" fmla="*/ 66340 h 90638"/>
                  <a:gd name="connsiteX104" fmla="*/ 1439956 w 2545978"/>
                  <a:gd name="connsiteY104" fmla="*/ 69515 h 90638"/>
                  <a:gd name="connsiteX105" fmla="*/ 1474881 w 2545978"/>
                  <a:gd name="connsiteY105" fmla="*/ 69515 h 90638"/>
                  <a:gd name="connsiteX106" fmla="*/ 1482223 w 2545978"/>
                  <a:gd name="connsiteY106" fmla="*/ 55624 h 90638"/>
                  <a:gd name="connsiteX107" fmla="*/ 1489567 w 2545978"/>
                  <a:gd name="connsiteY107" fmla="*/ 45719 h 90638"/>
                  <a:gd name="connsiteX108" fmla="*/ 1496385 w 2545978"/>
                  <a:gd name="connsiteY108" fmla="*/ 45719 h 90638"/>
                  <a:gd name="connsiteX109" fmla="*/ 1499636 w 2545978"/>
                  <a:gd name="connsiteY109" fmla="*/ 46645 h 90638"/>
                  <a:gd name="connsiteX110" fmla="*/ 1535206 w 2545978"/>
                  <a:gd name="connsiteY110" fmla="*/ 63165 h 90638"/>
                  <a:gd name="connsiteX111" fmla="*/ 1562788 w 2545978"/>
                  <a:gd name="connsiteY111" fmla="*/ 53640 h 90638"/>
                  <a:gd name="connsiteX112" fmla="*/ 1581333 w 2545978"/>
                  <a:gd name="connsiteY112" fmla="*/ 46947 h 90638"/>
                  <a:gd name="connsiteX113" fmla="*/ 1578159 w 2545978"/>
                  <a:gd name="connsiteY113" fmla="*/ 50273 h 90638"/>
                  <a:gd name="connsiteX114" fmla="*/ 1573283 w 2545978"/>
                  <a:gd name="connsiteY114" fmla="*/ 63649 h 90638"/>
                  <a:gd name="connsiteX115" fmla="*/ 1579723 w 2545978"/>
                  <a:gd name="connsiteY115" fmla="*/ 71360 h 90638"/>
                  <a:gd name="connsiteX116" fmla="*/ 1583342 w 2545978"/>
                  <a:gd name="connsiteY116" fmla="*/ 55408 h 90638"/>
                  <a:gd name="connsiteX117" fmla="*/ 1583467 w 2545978"/>
                  <a:gd name="connsiteY117" fmla="*/ 46177 h 90638"/>
                  <a:gd name="connsiteX118" fmla="*/ 1584736 w 2545978"/>
                  <a:gd name="connsiteY118" fmla="*/ 45719 h 90638"/>
                  <a:gd name="connsiteX119" fmla="*/ 1592727 w 2545978"/>
                  <a:gd name="connsiteY119" fmla="*/ 45719 h 90638"/>
                  <a:gd name="connsiteX120" fmla="*/ 1605850 w 2545978"/>
                  <a:gd name="connsiteY120" fmla="*/ 51655 h 90638"/>
                  <a:gd name="connsiteX121" fmla="*/ 1624106 w 2545978"/>
                  <a:gd name="connsiteY121" fmla="*/ 63165 h 90638"/>
                  <a:gd name="connsiteX122" fmla="*/ 1690781 w 2545978"/>
                  <a:gd name="connsiteY122" fmla="*/ 75865 h 90638"/>
                  <a:gd name="connsiteX123" fmla="*/ 1728881 w 2545978"/>
                  <a:gd name="connsiteY123" fmla="*/ 59990 h 90638"/>
                  <a:gd name="connsiteX124" fmla="*/ 1798731 w 2545978"/>
                  <a:gd name="connsiteY124" fmla="*/ 82215 h 90638"/>
                  <a:gd name="connsiteX125" fmla="*/ 1843454 w 2545978"/>
                  <a:gd name="connsiteY125" fmla="*/ 51035 h 90638"/>
                  <a:gd name="connsiteX126" fmla="*/ 1853000 w 2545978"/>
                  <a:gd name="connsiteY126" fmla="*/ 45719 h 90638"/>
                  <a:gd name="connsiteX127" fmla="*/ 1866686 w 2545978"/>
                  <a:gd name="connsiteY127" fmla="*/ 45719 h 90638"/>
                  <a:gd name="connsiteX128" fmla="*/ 1874534 w 2545978"/>
                  <a:gd name="connsiteY128" fmla="*/ 51259 h 90638"/>
                  <a:gd name="connsiteX129" fmla="*/ 1890806 w 2545978"/>
                  <a:gd name="connsiteY129" fmla="*/ 63165 h 90638"/>
                  <a:gd name="connsiteX130" fmla="*/ 1928906 w 2545978"/>
                  <a:gd name="connsiteY130" fmla="*/ 63165 h 90638"/>
                  <a:gd name="connsiteX131" fmla="*/ 1986056 w 2545978"/>
                  <a:gd name="connsiteY131" fmla="*/ 75865 h 90638"/>
                  <a:gd name="connsiteX132" fmla="*/ 2024156 w 2545978"/>
                  <a:gd name="connsiteY132" fmla="*/ 63165 h 90638"/>
                  <a:gd name="connsiteX133" fmla="*/ 2068606 w 2545978"/>
                  <a:gd name="connsiteY133" fmla="*/ 50465 h 90638"/>
                  <a:gd name="connsiteX134" fmla="*/ 2141631 w 2545978"/>
                  <a:gd name="connsiteY134" fmla="*/ 63165 h 90638"/>
                  <a:gd name="connsiteX135" fmla="*/ 2175861 w 2545978"/>
                  <a:gd name="connsiteY135" fmla="*/ 46273 h 90638"/>
                  <a:gd name="connsiteX136" fmla="*/ 2178486 w 2545978"/>
                  <a:gd name="connsiteY136" fmla="*/ 45719 h 90638"/>
                  <a:gd name="connsiteX137" fmla="*/ 2189892 w 2545978"/>
                  <a:gd name="connsiteY137" fmla="*/ 45719 h 90638"/>
                  <a:gd name="connsiteX138" fmla="*/ 2197218 w 2545978"/>
                  <a:gd name="connsiteY138" fmla="*/ 48803 h 90638"/>
                  <a:gd name="connsiteX139" fmla="*/ 2227356 w 2545978"/>
                  <a:gd name="connsiteY139" fmla="*/ 72690 h 90638"/>
                  <a:gd name="connsiteX140" fmla="*/ 2243231 w 2545978"/>
                  <a:gd name="connsiteY140" fmla="*/ 63165 h 90638"/>
                  <a:gd name="connsiteX141" fmla="*/ 2281331 w 2545978"/>
                  <a:gd name="connsiteY141" fmla="*/ 75865 h 90638"/>
                  <a:gd name="connsiteX142" fmla="*/ 2290176 w 2545978"/>
                  <a:gd name="connsiteY142" fmla="*/ 67862 h 90638"/>
                  <a:gd name="connsiteX143" fmla="*/ 2294327 w 2545978"/>
                  <a:gd name="connsiteY143" fmla="*/ 68404 h 90638"/>
                  <a:gd name="connsiteX144" fmla="*/ 2315168 w 2545978"/>
                  <a:gd name="connsiteY144" fmla="*/ 71579 h 90638"/>
                  <a:gd name="connsiteX145" fmla="*/ 2325588 w 2545978"/>
                  <a:gd name="connsiteY145" fmla="*/ 81104 h 90638"/>
                  <a:gd name="connsiteX146" fmla="*/ 2356850 w 2545978"/>
                  <a:gd name="connsiteY146" fmla="*/ 68404 h 90638"/>
                  <a:gd name="connsiteX147" fmla="*/ 2391586 w 2545978"/>
                  <a:gd name="connsiteY147" fmla="*/ 90629 h 90638"/>
                  <a:gd name="connsiteX148" fmla="*/ 2426321 w 2545978"/>
                  <a:gd name="connsiteY148" fmla="*/ 65229 h 90638"/>
                  <a:gd name="connsiteX149" fmla="*/ 2450636 w 2545978"/>
                  <a:gd name="connsiteY149" fmla="*/ 74754 h 90638"/>
                  <a:gd name="connsiteX150" fmla="*/ 2478425 w 2545978"/>
                  <a:gd name="connsiteY150" fmla="*/ 55704 h 90638"/>
                  <a:gd name="connsiteX151" fmla="*/ 2506213 w 2545978"/>
                  <a:gd name="connsiteY151" fmla="*/ 74754 h 90638"/>
                  <a:gd name="connsiteX152" fmla="*/ 2534001 w 2545978"/>
                  <a:gd name="connsiteY152" fmla="*/ 65229 h 90638"/>
                  <a:gd name="connsiteX153" fmla="*/ 2545978 w 2545978"/>
                  <a:gd name="connsiteY153" fmla="*/ 71797 h 90638"/>
                  <a:gd name="connsiteX154" fmla="*/ 2545978 w 2545978"/>
                  <a:gd name="connsiteY154" fmla="*/ 34243 h 90638"/>
                  <a:gd name="connsiteX155" fmla="*/ 2545976 w 2545978"/>
                  <a:gd name="connsiteY155" fmla="*/ 34243 h 9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</a:cxnLst>
                <a:rect l="l" t="t" r="r" b="b"/>
                <a:pathLst>
                  <a:path w="2545978" h="90638">
                    <a:moveTo>
                      <a:pt x="691455" y="68997"/>
                    </a:moveTo>
                    <a:cubicBezTo>
                      <a:pt x="690361" y="69483"/>
                      <a:pt x="691664" y="75960"/>
                      <a:pt x="695289" y="79088"/>
                    </a:cubicBezTo>
                    <a:cubicBezTo>
                      <a:pt x="696886" y="80560"/>
                      <a:pt x="702329" y="79616"/>
                      <a:pt x="701850" y="76170"/>
                    </a:cubicBezTo>
                    <a:cubicBezTo>
                      <a:pt x="701371" y="72724"/>
                      <a:pt x="692548" y="68510"/>
                      <a:pt x="691455" y="68997"/>
                    </a:cubicBezTo>
                    <a:close/>
                    <a:moveTo>
                      <a:pt x="1189150" y="66609"/>
                    </a:moveTo>
                    <a:cubicBezTo>
                      <a:pt x="1188056" y="67095"/>
                      <a:pt x="1189359" y="73572"/>
                      <a:pt x="1192984" y="76700"/>
                    </a:cubicBezTo>
                    <a:cubicBezTo>
                      <a:pt x="1194581" y="78172"/>
                      <a:pt x="1200024" y="77228"/>
                      <a:pt x="1199545" y="73782"/>
                    </a:cubicBezTo>
                    <a:cubicBezTo>
                      <a:pt x="1199066" y="70336"/>
                      <a:pt x="1190243" y="66122"/>
                      <a:pt x="1189150" y="66609"/>
                    </a:cubicBezTo>
                    <a:close/>
                    <a:moveTo>
                      <a:pt x="1860986" y="65042"/>
                    </a:moveTo>
                    <a:cubicBezTo>
                      <a:pt x="1859893" y="65528"/>
                      <a:pt x="1861196" y="72005"/>
                      <a:pt x="1864820" y="75133"/>
                    </a:cubicBezTo>
                    <a:cubicBezTo>
                      <a:pt x="1866418" y="76605"/>
                      <a:pt x="1871861" y="75661"/>
                      <a:pt x="1871381" y="72215"/>
                    </a:cubicBezTo>
                    <a:cubicBezTo>
                      <a:pt x="1870902" y="68769"/>
                      <a:pt x="1862080" y="64555"/>
                      <a:pt x="1860986" y="65042"/>
                    </a:cubicBezTo>
                    <a:close/>
                    <a:moveTo>
                      <a:pt x="1560405" y="63525"/>
                    </a:moveTo>
                    <a:cubicBezTo>
                      <a:pt x="1559599" y="64296"/>
                      <a:pt x="1560559" y="74567"/>
                      <a:pt x="1563228" y="79527"/>
                    </a:cubicBezTo>
                    <a:cubicBezTo>
                      <a:pt x="1564403" y="81861"/>
                      <a:pt x="1568411" y="80364"/>
                      <a:pt x="1568058" y="74900"/>
                    </a:cubicBezTo>
                    <a:cubicBezTo>
                      <a:pt x="1567706" y="69435"/>
                      <a:pt x="1561210" y="62753"/>
                      <a:pt x="1560405" y="63525"/>
                    </a:cubicBezTo>
                    <a:close/>
                    <a:moveTo>
                      <a:pt x="684709" y="61879"/>
                    </a:moveTo>
                    <a:cubicBezTo>
                      <a:pt x="683250" y="61069"/>
                      <a:pt x="671488" y="68092"/>
                      <a:pt x="670848" y="73835"/>
                    </a:cubicBezTo>
                    <a:cubicBezTo>
                      <a:pt x="670209" y="79579"/>
                      <a:pt x="677467" y="81151"/>
                      <a:pt x="679597" y="78698"/>
                    </a:cubicBezTo>
                    <a:cubicBezTo>
                      <a:pt x="684429" y="73485"/>
                      <a:pt x="686167" y="62690"/>
                      <a:pt x="684709" y="61879"/>
                    </a:cubicBezTo>
                    <a:close/>
                    <a:moveTo>
                      <a:pt x="1227247" y="61849"/>
                    </a:moveTo>
                    <a:cubicBezTo>
                      <a:pt x="1226153" y="62335"/>
                      <a:pt x="1227456" y="68812"/>
                      <a:pt x="1231081" y="71940"/>
                    </a:cubicBezTo>
                    <a:cubicBezTo>
                      <a:pt x="1232678" y="73412"/>
                      <a:pt x="1238121" y="72468"/>
                      <a:pt x="1237642" y="69022"/>
                    </a:cubicBezTo>
                    <a:cubicBezTo>
                      <a:pt x="1237163" y="65576"/>
                      <a:pt x="1228340" y="61362"/>
                      <a:pt x="1227247" y="61849"/>
                    </a:cubicBezTo>
                    <a:close/>
                    <a:moveTo>
                      <a:pt x="2203891" y="60277"/>
                    </a:moveTo>
                    <a:cubicBezTo>
                      <a:pt x="2202798" y="60763"/>
                      <a:pt x="2204101" y="67240"/>
                      <a:pt x="2207725" y="70368"/>
                    </a:cubicBezTo>
                    <a:cubicBezTo>
                      <a:pt x="2209323" y="71840"/>
                      <a:pt x="2214766" y="70896"/>
                      <a:pt x="2214286" y="67450"/>
                    </a:cubicBezTo>
                    <a:cubicBezTo>
                      <a:pt x="2213807" y="64004"/>
                      <a:pt x="2204985" y="59790"/>
                      <a:pt x="2203891" y="60277"/>
                    </a:cubicBezTo>
                    <a:close/>
                    <a:moveTo>
                      <a:pt x="1854240" y="57924"/>
                    </a:moveTo>
                    <a:cubicBezTo>
                      <a:pt x="1852782" y="57114"/>
                      <a:pt x="1841019" y="64137"/>
                      <a:pt x="1840380" y="69880"/>
                    </a:cubicBezTo>
                    <a:cubicBezTo>
                      <a:pt x="1839740" y="75624"/>
                      <a:pt x="1846999" y="77196"/>
                      <a:pt x="1849128" y="74743"/>
                    </a:cubicBezTo>
                    <a:cubicBezTo>
                      <a:pt x="1853961" y="69530"/>
                      <a:pt x="1855698" y="58735"/>
                      <a:pt x="1854240" y="57924"/>
                    </a:cubicBezTo>
                    <a:close/>
                    <a:moveTo>
                      <a:pt x="1588454" y="55978"/>
                    </a:moveTo>
                    <a:cubicBezTo>
                      <a:pt x="1587649" y="56748"/>
                      <a:pt x="1588609" y="67019"/>
                      <a:pt x="1591277" y="71979"/>
                    </a:cubicBezTo>
                    <a:cubicBezTo>
                      <a:pt x="1592453" y="74313"/>
                      <a:pt x="1596461" y="72816"/>
                      <a:pt x="1596107" y="67352"/>
                    </a:cubicBezTo>
                    <a:cubicBezTo>
                      <a:pt x="1595755" y="61887"/>
                      <a:pt x="1589259" y="55205"/>
                      <a:pt x="1588454" y="55978"/>
                    </a:cubicBezTo>
                    <a:close/>
                    <a:moveTo>
                      <a:pt x="1220501" y="54731"/>
                    </a:moveTo>
                    <a:cubicBezTo>
                      <a:pt x="1219042" y="53921"/>
                      <a:pt x="1207280" y="60944"/>
                      <a:pt x="1206640" y="66687"/>
                    </a:cubicBezTo>
                    <a:cubicBezTo>
                      <a:pt x="1206001" y="72431"/>
                      <a:pt x="1213259" y="74003"/>
                      <a:pt x="1215389" y="71550"/>
                    </a:cubicBezTo>
                    <a:cubicBezTo>
                      <a:pt x="1220221" y="66337"/>
                      <a:pt x="1221959" y="55542"/>
                      <a:pt x="1220501" y="54731"/>
                    </a:cubicBezTo>
                    <a:close/>
                    <a:moveTo>
                      <a:pt x="2197145" y="53159"/>
                    </a:moveTo>
                    <a:cubicBezTo>
                      <a:pt x="2195687" y="52349"/>
                      <a:pt x="2183924" y="59372"/>
                      <a:pt x="2183285" y="65115"/>
                    </a:cubicBezTo>
                    <a:cubicBezTo>
                      <a:pt x="2182645" y="70859"/>
                      <a:pt x="2189904" y="72431"/>
                      <a:pt x="2192033" y="69978"/>
                    </a:cubicBezTo>
                    <a:cubicBezTo>
                      <a:pt x="2196866" y="64765"/>
                      <a:pt x="2198603" y="53970"/>
                      <a:pt x="2197145" y="53159"/>
                    </a:cubicBezTo>
                    <a:close/>
                    <a:moveTo>
                      <a:pt x="2545976" y="0"/>
                    </a:moveTo>
                    <a:lnTo>
                      <a:pt x="0" y="0"/>
                    </a:lnTo>
                    <a:lnTo>
                      <a:pt x="0" y="45719"/>
                    </a:lnTo>
                    <a:lnTo>
                      <a:pt x="1350" y="45719"/>
                    </a:lnTo>
                    <a:lnTo>
                      <a:pt x="1350" y="68497"/>
                    </a:lnTo>
                    <a:lnTo>
                      <a:pt x="4261" y="70706"/>
                    </a:lnTo>
                    <a:cubicBezTo>
                      <a:pt x="6576" y="70838"/>
                      <a:pt x="9089" y="70044"/>
                      <a:pt x="11206" y="69515"/>
                    </a:cubicBezTo>
                    <a:cubicBezTo>
                      <a:pt x="11206" y="69515"/>
                      <a:pt x="17027" y="61048"/>
                      <a:pt x="23906" y="59990"/>
                    </a:cubicBezTo>
                    <a:cubicBezTo>
                      <a:pt x="30785" y="58932"/>
                      <a:pt x="44544" y="64223"/>
                      <a:pt x="52481" y="63165"/>
                    </a:cubicBezTo>
                    <a:cubicBezTo>
                      <a:pt x="60418" y="62107"/>
                      <a:pt x="64123" y="52582"/>
                      <a:pt x="71531" y="53640"/>
                    </a:cubicBezTo>
                    <a:cubicBezTo>
                      <a:pt x="78939" y="54698"/>
                      <a:pt x="84760" y="70044"/>
                      <a:pt x="96931" y="69515"/>
                    </a:cubicBezTo>
                    <a:cubicBezTo>
                      <a:pt x="109102" y="68986"/>
                      <a:pt x="133973" y="49407"/>
                      <a:pt x="144556" y="50465"/>
                    </a:cubicBezTo>
                    <a:cubicBezTo>
                      <a:pt x="155139" y="51523"/>
                      <a:pt x="147202" y="75865"/>
                      <a:pt x="160431" y="75865"/>
                    </a:cubicBezTo>
                    <a:cubicBezTo>
                      <a:pt x="173660" y="75865"/>
                      <a:pt x="208585" y="52582"/>
                      <a:pt x="223931" y="50465"/>
                    </a:cubicBezTo>
                    <a:cubicBezTo>
                      <a:pt x="239277" y="48348"/>
                      <a:pt x="241923" y="63165"/>
                      <a:pt x="252506" y="63165"/>
                    </a:cubicBezTo>
                    <a:cubicBezTo>
                      <a:pt x="263089" y="63165"/>
                      <a:pt x="277906" y="49407"/>
                      <a:pt x="287431" y="50465"/>
                    </a:cubicBezTo>
                    <a:cubicBezTo>
                      <a:pt x="296956" y="51523"/>
                      <a:pt x="297485" y="67928"/>
                      <a:pt x="309656" y="69515"/>
                    </a:cubicBezTo>
                    <a:cubicBezTo>
                      <a:pt x="321827" y="71102"/>
                      <a:pt x="347227" y="59990"/>
                      <a:pt x="360456" y="59990"/>
                    </a:cubicBezTo>
                    <a:cubicBezTo>
                      <a:pt x="373685" y="59990"/>
                      <a:pt x="381623" y="70573"/>
                      <a:pt x="389031" y="69515"/>
                    </a:cubicBezTo>
                    <a:cubicBezTo>
                      <a:pt x="396439" y="68457"/>
                      <a:pt x="398027" y="50994"/>
                      <a:pt x="404906" y="53640"/>
                    </a:cubicBezTo>
                    <a:cubicBezTo>
                      <a:pt x="411785" y="56286"/>
                      <a:pt x="419723" y="82215"/>
                      <a:pt x="430306" y="85390"/>
                    </a:cubicBezTo>
                    <a:cubicBezTo>
                      <a:pt x="440889" y="88565"/>
                      <a:pt x="458352" y="72161"/>
                      <a:pt x="468406" y="72690"/>
                    </a:cubicBezTo>
                    <a:cubicBezTo>
                      <a:pt x="478460" y="73219"/>
                      <a:pt x="481635" y="91740"/>
                      <a:pt x="490631" y="88565"/>
                    </a:cubicBezTo>
                    <a:cubicBezTo>
                      <a:pt x="499627" y="85390"/>
                      <a:pt x="511798" y="57873"/>
                      <a:pt x="522381" y="53640"/>
                    </a:cubicBezTo>
                    <a:cubicBezTo>
                      <a:pt x="532964" y="49407"/>
                      <a:pt x="541960" y="62636"/>
                      <a:pt x="554131" y="63165"/>
                    </a:cubicBezTo>
                    <a:cubicBezTo>
                      <a:pt x="566302" y="63694"/>
                      <a:pt x="581648" y="56815"/>
                      <a:pt x="595406" y="56815"/>
                    </a:cubicBezTo>
                    <a:cubicBezTo>
                      <a:pt x="609164" y="56815"/>
                      <a:pt x="621864" y="66340"/>
                      <a:pt x="636681" y="63165"/>
                    </a:cubicBezTo>
                    <a:cubicBezTo>
                      <a:pt x="644089" y="61578"/>
                      <a:pt x="652556" y="54566"/>
                      <a:pt x="660890" y="48282"/>
                    </a:cubicBezTo>
                    <a:lnTo>
                      <a:pt x="664762" y="45719"/>
                    </a:lnTo>
                    <a:lnTo>
                      <a:pt x="693485" y="45719"/>
                    </a:lnTo>
                    <a:lnTo>
                      <a:pt x="700180" y="58204"/>
                    </a:lnTo>
                    <a:cubicBezTo>
                      <a:pt x="704943" y="67795"/>
                      <a:pt x="710235" y="77453"/>
                      <a:pt x="719231" y="79040"/>
                    </a:cubicBezTo>
                    <a:cubicBezTo>
                      <a:pt x="737223" y="82215"/>
                      <a:pt x="774265" y="57873"/>
                      <a:pt x="792256" y="56815"/>
                    </a:cubicBezTo>
                    <a:cubicBezTo>
                      <a:pt x="810247" y="55757"/>
                      <a:pt x="818714" y="73219"/>
                      <a:pt x="827181" y="72690"/>
                    </a:cubicBezTo>
                    <a:cubicBezTo>
                      <a:pt x="835648" y="72161"/>
                      <a:pt x="837235" y="56815"/>
                      <a:pt x="843056" y="53640"/>
                    </a:cubicBezTo>
                    <a:cubicBezTo>
                      <a:pt x="848877" y="50465"/>
                      <a:pt x="855756" y="53111"/>
                      <a:pt x="862106" y="53640"/>
                    </a:cubicBezTo>
                    <a:cubicBezTo>
                      <a:pt x="868456" y="54169"/>
                      <a:pt x="876394" y="54698"/>
                      <a:pt x="881156" y="56815"/>
                    </a:cubicBezTo>
                    <a:cubicBezTo>
                      <a:pt x="885918" y="58932"/>
                      <a:pt x="884331" y="66869"/>
                      <a:pt x="890681" y="66340"/>
                    </a:cubicBezTo>
                    <a:cubicBezTo>
                      <a:pt x="890681" y="66340"/>
                      <a:pt x="909202" y="52053"/>
                      <a:pt x="919256" y="53640"/>
                    </a:cubicBezTo>
                    <a:cubicBezTo>
                      <a:pt x="929310" y="55227"/>
                      <a:pt x="940423" y="76394"/>
                      <a:pt x="951006" y="75865"/>
                    </a:cubicBezTo>
                    <a:cubicBezTo>
                      <a:pt x="961589" y="75336"/>
                      <a:pt x="973760" y="53111"/>
                      <a:pt x="982756" y="50465"/>
                    </a:cubicBezTo>
                    <a:cubicBezTo>
                      <a:pt x="991752" y="47819"/>
                      <a:pt x="997043" y="61578"/>
                      <a:pt x="1004981" y="59990"/>
                    </a:cubicBezTo>
                    <a:cubicBezTo>
                      <a:pt x="1008950" y="59196"/>
                      <a:pt x="1013183" y="54434"/>
                      <a:pt x="1017482" y="49869"/>
                    </a:cubicBezTo>
                    <a:lnTo>
                      <a:pt x="1023478" y="45719"/>
                    </a:lnTo>
                    <a:lnTo>
                      <a:pt x="1037177" y="45719"/>
                    </a:lnTo>
                    <a:lnTo>
                      <a:pt x="1043081" y="49870"/>
                    </a:lnTo>
                    <a:cubicBezTo>
                      <a:pt x="1047314" y="54434"/>
                      <a:pt x="1051547" y="59197"/>
                      <a:pt x="1055781" y="59990"/>
                    </a:cubicBezTo>
                    <a:cubicBezTo>
                      <a:pt x="1064248" y="61577"/>
                      <a:pt x="1074302" y="50465"/>
                      <a:pt x="1081181" y="50465"/>
                    </a:cubicBezTo>
                    <a:cubicBezTo>
                      <a:pt x="1088060" y="50465"/>
                      <a:pt x="1083827" y="54698"/>
                      <a:pt x="1097056" y="59990"/>
                    </a:cubicBezTo>
                    <a:cubicBezTo>
                      <a:pt x="1097056" y="59990"/>
                      <a:pt x="1136744" y="89094"/>
                      <a:pt x="1160556" y="82215"/>
                    </a:cubicBezTo>
                    <a:cubicBezTo>
                      <a:pt x="1169485" y="79636"/>
                      <a:pt x="1179754" y="70880"/>
                      <a:pt x="1190274" y="60635"/>
                    </a:cubicBezTo>
                    <a:lnTo>
                      <a:pt x="1205541" y="45719"/>
                    </a:lnTo>
                    <a:lnTo>
                      <a:pt x="1291992" y="45719"/>
                    </a:lnTo>
                    <a:lnTo>
                      <a:pt x="1293906" y="47290"/>
                    </a:lnTo>
                    <a:cubicBezTo>
                      <a:pt x="1309252" y="56815"/>
                      <a:pt x="1322481" y="74278"/>
                      <a:pt x="1332006" y="75865"/>
                    </a:cubicBezTo>
                    <a:cubicBezTo>
                      <a:pt x="1341531" y="77453"/>
                      <a:pt x="1344177" y="55757"/>
                      <a:pt x="1351056" y="56815"/>
                    </a:cubicBezTo>
                    <a:cubicBezTo>
                      <a:pt x="1357935" y="57873"/>
                      <a:pt x="1366931" y="81157"/>
                      <a:pt x="1373281" y="82215"/>
                    </a:cubicBezTo>
                    <a:cubicBezTo>
                      <a:pt x="1379631" y="83273"/>
                      <a:pt x="1383335" y="63694"/>
                      <a:pt x="1389156" y="63165"/>
                    </a:cubicBezTo>
                    <a:cubicBezTo>
                      <a:pt x="1394977" y="62636"/>
                      <a:pt x="1402385" y="78511"/>
                      <a:pt x="1408206" y="79040"/>
                    </a:cubicBezTo>
                    <a:cubicBezTo>
                      <a:pt x="1414027" y="79569"/>
                      <a:pt x="1418789" y="67927"/>
                      <a:pt x="1424081" y="66340"/>
                    </a:cubicBezTo>
                    <a:cubicBezTo>
                      <a:pt x="1429373" y="64753"/>
                      <a:pt x="1431489" y="68986"/>
                      <a:pt x="1439956" y="69515"/>
                    </a:cubicBezTo>
                    <a:cubicBezTo>
                      <a:pt x="1439956" y="69515"/>
                      <a:pt x="1466414" y="73748"/>
                      <a:pt x="1474881" y="69515"/>
                    </a:cubicBezTo>
                    <a:cubicBezTo>
                      <a:pt x="1479114" y="67399"/>
                      <a:pt x="1480569" y="61313"/>
                      <a:pt x="1482223" y="55624"/>
                    </a:cubicBezTo>
                    <a:lnTo>
                      <a:pt x="1489567" y="45719"/>
                    </a:lnTo>
                    <a:lnTo>
                      <a:pt x="1496385" y="45719"/>
                    </a:lnTo>
                    <a:lnTo>
                      <a:pt x="1499636" y="46645"/>
                    </a:lnTo>
                    <a:cubicBezTo>
                      <a:pt x="1509706" y="51854"/>
                      <a:pt x="1522903" y="63165"/>
                      <a:pt x="1535206" y="63165"/>
                    </a:cubicBezTo>
                    <a:cubicBezTo>
                      <a:pt x="1543408" y="63165"/>
                      <a:pt x="1553197" y="58403"/>
                      <a:pt x="1562788" y="53640"/>
                    </a:cubicBezTo>
                    <a:lnTo>
                      <a:pt x="1581333" y="46947"/>
                    </a:lnTo>
                    <a:lnTo>
                      <a:pt x="1578159" y="50273"/>
                    </a:lnTo>
                    <a:cubicBezTo>
                      <a:pt x="1575801" y="54035"/>
                      <a:pt x="1573518" y="59096"/>
                      <a:pt x="1573283" y="63649"/>
                    </a:cubicBezTo>
                    <a:cubicBezTo>
                      <a:pt x="1572812" y="72757"/>
                      <a:pt x="1578156" y="75250"/>
                      <a:pt x="1579723" y="71360"/>
                    </a:cubicBezTo>
                    <a:cubicBezTo>
                      <a:pt x="1581502" y="67227"/>
                      <a:pt x="1582712" y="60881"/>
                      <a:pt x="1583342" y="55408"/>
                    </a:cubicBezTo>
                    <a:lnTo>
                      <a:pt x="1583467" y="46177"/>
                    </a:lnTo>
                    <a:lnTo>
                      <a:pt x="1584736" y="45719"/>
                    </a:lnTo>
                    <a:lnTo>
                      <a:pt x="1592727" y="45719"/>
                    </a:lnTo>
                    <a:lnTo>
                      <a:pt x="1605850" y="51655"/>
                    </a:lnTo>
                    <a:cubicBezTo>
                      <a:pt x="1610612" y="55757"/>
                      <a:pt x="1615639" y="60519"/>
                      <a:pt x="1624106" y="63165"/>
                    </a:cubicBezTo>
                    <a:cubicBezTo>
                      <a:pt x="1641039" y="68457"/>
                      <a:pt x="1673319" y="76394"/>
                      <a:pt x="1690781" y="75865"/>
                    </a:cubicBezTo>
                    <a:cubicBezTo>
                      <a:pt x="1708243" y="75336"/>
                      <a:pt x="1710890" y="58932"/>
                      <a:pt x="1728881" y="59990"/>
                    </a:cubicBezTo>
                    <a:cubicBezTo>
                      <a:pt x="1746872" y="61048"/>
                      <a:pt x="1777564" y="84861"/>
                      <a:pt x="1798731" y="82215"/>
                    </a:cubicBezTo>
                    <a:cubicBezTo>
                      <a:pt x="1814606" y="80231"/>
                      <a:pt x="1830183" y="61578"/>
                      <a:pt x="1843454" y="51035"/>
                    </a:cubicBezTo>
                    <a:lnTo>
                      <a:pt x="1853000" y="45719"/>
                    </a:lnTo>
                    <a:lnTo>
                      <a:pt x="1866686" y="45719"/>
                    </a:lnTo>
                    <a:lnTo>
                      <a:pt x="1874534" y="51259"/>
                    </a:lnTo>
                    <a:cubicBezTo>
                      <a:pt x="1879825" y="56021"/>
                      <a:pt x="1884720" y="61578"/>
                      <a:pt x="1890806" y="63165"/>
                    </a:cubicBezTo>
                    <a:cubicBezTo>
                      <a:pt x="1902977" y="66340"/>
                      <a:pt x="1913031" y="61048"/>
                      <a:pt x="1928906" y="63165"/>
                    </a:cubicBezTo>
                    <a:cubicBezTo>
                      <a:pt x="1944781" y="65282"/>
                      <a:pt x="1970181" y="75865"/>
                      <a:pt x="1986056" y="75865"/>
                    </a:cubicBezTo>
                    <a:cubicBezTo>
                      <a:pt x="2001931" y="75865"/>
                      <a:pt x="2010398" y="67398"/>
                      <a:pt x="2024156" y="63165"/>
                    </a:cubicBezTo>
                    <a:cubicBezTo>
                      <a:pt x="2037914" y="58932"/>
                      <a:pt x="2049027" y="50465"/>
                      <a:pt x="2068606" y="50465"/>
                    </a:cubicBezTo>
                    <a:cubicBezTo>
                      <a:pt x="2088185" y="50465"/>
                      <a:pt x="2122052" y="64223"/>
                      <a:pt x="2141631" y="63165"/>
                    </a:cubicBezTo>
                    <a:cubicBezTo>
                      <a:pt x="2156315" y="62372"/>
                      <a:pt x="2165940" y="51160"/>
                      <a:pt x="2175861" y="46273"/>
                    </a:cubicBezTo>
                    <a:lnTo>
                      <a:pt x="2178486" y="45719"/>
                    </a:lnTo>
                    <a:lnTo>
                      <a:pt x="2189892" y="45719"/>
                    </a:lnTo>
                    <a:lnTo>
                      <a:pt x="2197218" y="48803"/>
                    </a:lnTo>
                    <a:cubicBezTo>
                      <a:pt x="2208604" y="56319"/>
                      <a:pt x="2220212" y="70309"/>
                      <a:pt x="2227356" y="72690"/>
                    </a:cubicBezTo>
                    <a:cubicBezTo>
                      <a:pt x="2236881" y="75865"/>
                      <a:pt x="2234235" y="62636"/>
                      <a:pt x="2243231" y="63165"/>
                    </a:cubicBezTo>
                    <a:cubicBezTo>
                      <a:pt x="2252227" y="63694"/>
                      <a:pt x="2267043" y="82744"/>
                      <a:pt x="2281331" y="75865"/>
                    </a:cubicBezTo>
                    <a:lnTo>
                      <a:pt x="2290176" y="67862"/>
                    </a:lnTo>
                    <a:lnTo>
                      <a:pt x="2294327" y="68404"/>
                    </a:lnTo>
                    <a:cubicBezTo>
                      <a:pt x="2301274" y="68933"/>
                      <a:pt x="2309958" y="69462"/>
                      <a:pt x="2315168" y="71579"/>
                    </a:cubicBezTo>
                    <a:cubicBezTo>
                      <a:pt x="2320378" y="73696"/>
                      <a:pt x="2318641" y="81633"/>
                      <a:pt x="2325588" y="81104"/>
                    </a:cubicBezTo>
                    <a:cubicBezTo>
                      <a:pt x="2325588" y="81104"/>
                      <a:pt x="2345851" y="66817"/>
                      <a:pt x="2356850" y="68404"/>
                    </a:cubicBezTo>
                    <a:cubicBezTo>
                      <a:pt x="2367850" y="69991"/>
                      <a:pt x="2380008" y="91158"/>
                      <a:pt x="2391586" y="90629"/>
                    </a:cubicBezTo>
                    <a:cubicBezTo>
                      <a:pt x="2403164" y="90100"/>
                      <a:pt x="2416479" y="67875"/>
                      <a:pt x="2426321" y="65229"/>
                    </a:cubicBezTo>
                    <a:cubicBezTo>
                      <a:pt x="2436163" y="62583"/>
                      <a:pt x="2441952" y="76342"/>
                      <a:pt x="2450636" y="74754"/>
                    </a:cubicBezTo>
                    <a:cubicBezTo>
                      <a:pt x="2459321" y="73166"/>
                      <a:pt x="2469161" y="55704"/>
                      <a:pt x="2478425" y="55704"/>
                    </a:cubicBezTo>
                    <a:cubicBezTo>
                      <a:pt x="2487688" y="55704"/>
                      <a:pt x="2496950" y="73167"/>
                      <a:pt x="2506213" y="74754"/>
                    </a:cubicBezTo>
                    <a:cubicBezTo>
                      <a:pt x="2515476" y="76341"/>
                      <a:pt x="2526476" y="65229"/>
                      <a:pt x="2534001" y="65229"/>
                    </a:cubicBezTo>
                    <a:lnTo>
                      <a:pt x="2545978" y="71797"/>
                    </a:lnTo>
                    <a:lnTo>
                      <a:pt x="2545978" y="34243"/>
                    </a:lnTo>
                    <a:lnTo>
                      <a:pt x="2545976" y="34243"/>
                    </a:ln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572562" y="2409236"/>
              <a:ext cx="855483" cy="1810074"/>
              <a:chOff x="2628900" y="2256836"/>
              <a:chExt cx="855483" cy="1810074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2640127" y="2274110"/>
                <a:ext cx="844256" cy="1763199"/>
              </a:xfrm>
              <a:custGeom>
                <a:avLst/>
                <a:gdLst>
                  <a:gd name="connsiteX0" fmla="*/ 833323 w 844256"/>
                  <a:gd name="connsiteY0" fmla="*/ 21415 h 1763199"/>
                  <a:gd name="connsiteX1" fmla="*/ 807923 w 844256"/>
                  <a:gd name="connsiteY1" fmla="*/ 100790 h 1763199"/>
                  <a:gd name="connsiteX2" fmla="*/ 772998 w 844256"/>
                  <a:gd name="connsiteY2" fmla="*/ 100790 h 1763199"/>
                  <a:gd name="connsiteX3" fmla="*/ 734898 w 844256"/>
                  <a:gd name="connsiteY3" fmla="*/ 91265 h 1763199"/>
                  <a:gd name="connsiteX4" fmla="*/ 706323 w 844256"/>
                  <a:gd name="connsiteY4" fmla="*/ 107140 h 1763199"/>
                  <a:gd name="connsiteX5" fmla="*/ 680923 w 844256"/>
                  <a:gd name="connsiteY5" fmla="*/ 97615 h 1763199"/>
                  <a:gd name="connsiteX6" fmla="*/ 658698 w 844256"/>
                  <a:gd name="connsiteY6" fmla="*/ 107140 h 1763199"/>
                  <a:gd name="connsiteX7" fmla="*/ 623773 w 844256"/>
                  <a:gd name="connsiteY7" fmla="*/ 110315 h 1763199"/>
                  <a:gd name="connsiteX8" fmla="*/ 563448 w 844256"/>
                  <a:gd name="connsiteY8" fmla="*/ 138890 h 1763199"/>
                  <a:gd name="connsiteX9" fmla="*/ 496773 w 844256"/>
                  <a:gd name="connsiteY9" fmla="*/ 180165 h 1763199"/>
                  <a:gd name="connsiteX10" fmla="*/ 474548 w 844256"/>
                  <a:gd name="connsiteY10" fmla="*/ 183340 h 1763199"/>
                  <a:gd name="connsiteX11" fmla="*/ 477723 w 844256"/>
                  <a:gd name="connsiteY11" fmla="*/ 221440 h 1763199"/>
                  <a:gd name="connsiteX12" fmla="*/ 449148 w 844256"/>
                  <a:gd name="connsiteY12" fmla="*/ 224615 h 1763199"/>
                  <a:gd name="connsiteX13" fmla="*/ 458673 w 844256"/>
                  <a:gd name="connsiteY13" fmla="*/ 246840 h 1763199"/>
                  <a:gd name="connsiteX14" fmla="*/ 401523 w 844256"/>
                  <a:gd name="connsiteY14" fmla="*/ 272240 h 1763199"/>
                  <a:gd name="connsiteX15" fmla="*/ 401523 w 844256"/>
                  <a:gd name="connsiteY15" fmla="*/ 288115 h 1763199"/>
                  <a:gd name="connsiteX16" fmla="*/ 360248 w 844256"/>
                  <a:gd name="connsiteY16" fmla="*/ 313515 h 1763199"/>
                  <a:gd name="connsiteX17" fmla="*/ 293573 w 844256"/>
                  <a:gd name="connsiteY17" fmla="*/ 326215 h 1763199"/>
                  <a:gd name="connsiteX18" fmla="*/ 264998 w 844256"/>
                  <a:gd name="connsiteY18" fmla="*/ 392890 h 1763199"/>
                  <a:gd name="connsiteX19" fmla="*/ 284048 w 844256"/>
                  <a:gd name="connsiteY19" fmla="*/ 421465 h 1763199"/>
                  <a:gd name="connsiteX20" fmla="*/ 230073 w 844256"/>
                  <a:gd name="connsiteY20" fmla="*/ 437340 h 1763199"/>
                  <a:gd name="connsiteX21" fmla="*/ 236423 w 844256"/>
                  <a:gd name="connsiteY21" fmla="*/ 481790 h 1763199"/>
                  <a:gd name="connsiteX22" fmla="*/ 195148 w 844256"/>
                  <a:gd name="connsiteY22" fmla="*/ 494490 h 1763199"/>
                  <a:gd name="connsiteX23" fmla="*/ 182448 w 844256"/>
                  <a:gd name="connsiteY23" fmla="*/ 554815 h 1763199"/>
                  <a:gd name="connsiteX24" fmla="*/ 141173 w 844256"/>
                  <a:gd name="connsiteY24" fmla="*/ 577040 h 1763199"/>
                  <a:gd name="connsiteX25" fmla="*/ 147523 w 844256"/>
                  <a:gd name="connsiteY25" fmla="*/ 596090 h 1763199"/>
                  <a:gd name="connsiteX26" fmla="*/ 128473 w 844256"/>
                  <a:gd name="connsiteY26" fmla="*/ 618315 h 1763199"/>
                  <a:gd name="connsiteX27" fmla="*/ 157048 w 844256"/>
                  <a:gd name="connsiteY27" fmla="*/ 656415 h 1763199"/>
                  <a:gd name="connsiteX28" fmla="*/ 134823 w 844256"/>
                  <a:gd name="connsiteY28" fmla="*/ 681815 h 1763199"/>
                  <a:gd name="connsiteX29" fmla="*/ 125298 w 844256"/>
                  <a:gd name="connsiteY29" fmla="*/ 726265 h 1763199"/>
                  <a:gd name="connsiteX30" fmla="*/ 122123 w 844256"/>
                  <a:gd name="connsiteY30" fmla="*/ 735790 h 1763199"/>
                  <a:gd name="connsiteX31" fmla="*/ 141173 w 844256"/>
                  <a:gd name="connsiteY31" fmla="*/ 754840 h 1763199"/>
                  <a:gd name="connsiteX32" fmla="*/ 115773 w 844256"/>
                  <a:gd name="connsiteY32" fmla="*/ 789765 h 1763199"/>
                  <a:gd name="connsiteX33" fmla="*/ 131648 w 844256"/>
                  <a:gd name="connsiteY33" fmla="*/ 935815 h 1763199"/>
                  <a:gd name="connsiteX34" fmla="*/ 122123 w 844256"/>
                  <a:gd name="connsiteY34" fmla="*/ 986615 h 1763199"/>
                  <a:gd name="connsiteX35" fmla="*/ 134823 w 844256"/>
                  <a:gd name="connsiteY35" fmla="*/ 1037415 h 1763199"/>
                  <a:gd name="connsiteX36" fmla="*/ 122123 w 844256"/>
                  <a:gd name="connsiteY36" fmla="*/ 1075515 h 1763199"/>
                  <a:gd name="connsiteX37" fmla="*/ 153873 w 844256"/>
                  <a:gd name="connsiteY37" fmla="*/ 1123140 h 1763199"/>
                  <a:gd name="connsiteX38" fmla="*/ 147523 w 844256"/>
                  <a:gd name="connsiteY38" fmla="*/ 1164415 h 1763199"/>
                  <a:gd name="connsiteX39" fmla="*/ 182448 w 844256"/>
                  <a:gd name="connsiteY39" fmla="*/ 1234265 h 1763199"/>
                  <a:gd name="connsiteX40" fmla="*/ 217373 w 844256"/>
                  <a:gd name="connsiteY40" fmla="*/ 1250140 h 1763199"/>
                  <a:gd name="connsiteX41" fmla="*/ 223723 w 844256"/>
                  <a:gd name="connsiteY41" fmla="*/ 1304115 h 1763199"/>
                  <a:gd name="connsiteX42" fmla="*/ 252298 w 844256"/>
                  <a:gd name="connsiteY42" fmla="*/ 1310465 h 1763199"/>
                  <a:gd name="connsiteX43" fmla="*/ 280873 w 844256"/>
                  <a:gd name="connsiteY43" fmla="*/ 1377140 h 1763199"/>
                  <a:gd name="connsiteX44" fmla="*/ 325323 w 844256"/>
                  <a:gd name="connsiteY44" fmla="*/ 1348565 h 1763199"/>
                  <a:gd name="connsiteX45" fmla="*/ 338023 w 844256"/>
                  <a:gd name="connsiteY45" fmla="*/ 1418415 h 1763199"/>
                  <a:gd name="connsiteX46" fmla="*/ 360248 w 844256"/>
                  <a:gd name="connsiteY46" fmla="*/ 1415240 h 1763199"/>
                  <a:gd name="connsiteX47" fmla="*/ 369773 w 844256"/>
                  <a:gd name="connsiteY47" fmla="*/ 1443815 h 1763199"/>
                  <a:gd name="connsiteX48" fmla="*/ 379298 w 844256"/>
                  <a:gd name="connsiteY48" fmla="*/ 1443815 h 1763199"/>
                  <a:gd name="connsiteX49" fmla="*/ 398348 w 844256"/>
                  <a:gd name="connsiteY49" fmla="*/ 1526365 h 1763199"/>
                  <a:gd name="connsiteX50" fmla="*/ 430098 w 844256"/>
                  <a:gd name="connsiteY50" fmla="*/ 1529540 h 1763199"/>
                  <a:gd name="connsiteX51" fmla="*/ 458673 w 844256"/>
                  <a:gd name="connsiteY51" fmla="*/ 1567640 h 1763199"/>
                  <a:gd name="connsiteX52" fmla="*/ 503123 w 844256"/>
                  <a:gd name="connsiteY52" fmla="*/ 1561290 h 1763199"/>
                  <a:gd name="connsiteX53" fmla="*/ 553923 w 844256"/>
                  <a:gd name="connsiteY53" fmla="*/ 1621615 h 1763199"/>
                  <a:gd name="connsiteX54" fmla="*/ 604723 w 844256"/>
                  <a:gd name="connsiteY54" fmla="*/ 1608915 h 1763199"/>
                  <a:gd name="connsiteX55" fmla="*/ 617423 w 844256"/>
                  <a:gd name="connsiteY55" fmla="*/ 1659715 h 1763199"/>
                  <a:gd name="connsiteX56" fmla="*/ 655523 w 844256"/>
                  <a:gd name="connsiteY56" fmla="*/ 1656540 h 1763199"/>
                  <a:gd name="connsiteX57" fmla="*/ 709498 w 844256"/>
                  <a:gd name="connsiteY57" fmla="*/ 1685115 h 1763199"/>
                  <a:gd name="connsiteX58" fmla="*/ 757123 w 844256"/>
                  <a:gd name="connsiteY58" fmla="*/ 1675590 h 1763199"/>
                  <a:gd name="connsiteX59" fmla="*/ 779348 w 844256"/>
                  <a:gd name="connsiteY59" fmla="*/ 1694640 h 1763199"/>
                  <a:gd name="connsiteX60" fmla="*/ 807923 w 844256"/>
                  <a:gd name="connsiteY60" fmla="*/ 1666065 h 1763199"/>
                  <a:gd name="connsiteX61" fmla="*/ 839673 w 844256"/>
                  <a:gd name="connsiteY61" fmla="*/ 1688290 h 1763199"/>
                  <a:gd name="connsiteX62" fmla="*/ 839673 w 844256"/>
                  <a:gd name="connsiteY62" fmla="*/ 1751790 h 1763199"/>
                  <a:gd name="connsiteX63" fmla="*/ 798398 w 844256"/>
                  <a:gd name="connsiteY63" fmla="*/ 1761315 h 1763199"/>
                  <a:gd name="connsiteX64" fmla="*/ 541223 w 844256"/>
                  <a:gd name="connsiteY64" fmla="*/ 1729565 h 1763199"/>
                  <a:gd name="connsiteX65" fmla="*/ 347548 w 844256"/>
                  <a:gd name="connsiteY65" fmla="*/ 1631140 h 1763199"/>
                  <a:gd name="connsiteX66" fmla="*/ 93548 w 844256"/>
                  <a:gd name="connsiteY66" fmla="*/ 1329515 h 1763199"/>
                  <a:gd name="connsiteX67" fmla="*/ 17348 w 844256"/>
                  <a:gd name="connsiteY67" fmla="*/ 1065990 h 1763199"/>
                  <a:gd name="connsiteX68" fmla="*/ 1473 w 844256"/>
                  <a:gd name="connsiteY68" fmla="*/ 808815 h 1763199"/>
                  <a:gd name="connsiteX69" fmla="*/ 42748 w 844256"/>
                  <a:gd name="connsiteY69" fmla="*/ 583390 h 1763199"/>
                  <a:gd name="connsiteX70" fmla="*/ 163398 w 844256"/>
                  <a:gd name="connsiteY70" fmla="*/ 326215 h 1763199"/>
                  <a:gd name="connsiteX71" fmla="*/ 376123 w 844256"/>
                  <a:gd name="connsiteY71" fmla="*/ 148415 h 1763199"/>
                  <a:gd name="connsiteX72" fmla="*/ 649173 w 844256"/>
                  <a:gd name="connsiteY72" fmla="*/ 11890 h 1763199"/>
                  <a:gd name="connsiteX73" fmla="*/ 833323 w 844256"/>
                  <a:gd name="connsiteY73" fmla="*/ 21415 h 176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844256" h="1763199">
                    <a:moveTo>
                      <a:pt x="833323" y="21415"/>
                    </a:moveTo>
                    <a:cubicBezTo>
                      <a:pt x="859781" y="36232"/>
                      <a:pt x="817977" y="87561"/>
                      <a:pt x="807923" y="100790"/>
                    </a:cubicBezTo>
                    <a:cubicBezTo>
                      <a:pt x="797869" y="114019"/>
                      <a:pt x="785169" y="102377"/>
                      <a:pt x="772998" y="100790"/>
                    </a:cubicBezTo>
                    <a:cubicBezTo>
                      <a:pt x="760827" y="99203"/>
                      <a:pt x="746010" y="90207"/>
                      <a:pt x="734898" y="91265"/>
                    </a:cubicBezTo>
                    <a:cubicBezTo>
                      <a:pt x="723786" y="92323"/>
                      <a:pt x="715319" y="106082"/>
                      <a:pt x="706323" y="107140"/>
                    </a:cubicBezTo>
                    <a:cubicBezTo>
                      <a:pt x="697327" y="108198"/>
                      <a:pt x="688860" y="97615"/>
                      <a:pt x="680923" y="97615"/>
                    </a:cubicBezTo>
                    <a:cubicBezTo>
                      <a:pt x="672986" y="97615"/>
                      <a:pt x="668223" y="105023"/>
                      <a:pt x="658698" y="107140"/>
                    </a:cubicBezTo>
                    <a:cubicBezTo>
                      <a:pt x="649173" y="109257"/>
                      <a:pt x="639648" y="105023"/>
                      <a:pt x="623773" y="110315"/>
                    </a:cubicBezTo>
                    <a:cubicBezTo>
                      <a:pt x="607898" y="115607"/>
                      <a:pt x="584615" y="127248"/>
                      <a:pt x="563448" y="138890"/>
                    </a:cubicBezTo>
                    <a:cubicBezTo>
                      <a:pt x="542281" y="150532"/>
                      <a:pt x="511590" y="172757"/>
                      <a:pt x="496773" y="180165"/>
                    </a:cubicBezTo>
                    <a:cubicBezTo>
                      <a:pt x="481956" y="187573"/>
                      <a:pt x="477723" y="176461"/>
                      <a:pt x="474548" y="183340"/>
                    </a:cubicBezTo>
                    <a:cubicBezTo>
                      <a:pt x="471373" y="190219"/>
                      <a:pt x="481956" y="214561"/>
                      <a:pt x="477723" y="221440"/>
                    </a:cubicBezTo>
                    <a:cubicBezTo>
                      <a:pt x="473490" y="228319"/>
                      <a:pt x="452323" y="220382"/>
                      <a:pt x="449148" y="224615"/>
                    </a:cubicBezTo>
                    <a:cubicBezTo>
                      <a:pt x="445973" y="228848"/>
                      <a:pt x="466610" y="238903"/>
                      <a:pt x="458673" y="246840"/>
                    </a:cubicBezTo>
                    <a:cubicBezTo>
                      <a:pt x="450736" y="254777"/>
                      <a:pt x="411048" y="265361"/>
                      <a:pt x="401523" y="272240"/>
                    </a:cubicBezTo>
                    <a:cubicBezTo>
                      <a:pt x="391998" y="279119"/>
                      <a:pt x="408402" y="281236"/>
                      <a:pt x="401523" y="288115"/>
                    </a:cubicBezTo>
                    <a:cubicBezTo>
                      <a:pt x="394644" y="294994"/>
                      <a:pt x="378240" y="307165"/>
                      <a:pt x="360248" y="313515"/>
                    </a:cubicBezTo>
                    <a:cubicBezTo>
                      <a:pt x="342256" y="319865"/>
                      <a:pt x="309448" y="312986"/>
                      <a:pt x="293573" y="326215"/>
                    </a:cubicBezTo>
                    <a:cubicBezTo>
                      <a:pt x="277698" y="339444"/>
                      <a:pt x="266585" y="377015"/>
                      <a:pt x="264998" y="392890"/>
                    </a:cubicBezTo>
                    <a:cubicBezTo>
                      <a:pt x="263410" y="408765"/>
                      <a:pt x="289869" y="414057"/>
                      <a:pt x="284048" y="421465"/>
                    </a:cubicBezTo>
                    <a:cubicBezTo>
                      <a:pt x="278227" y="428873"/>
                      <a:pt x="238010" y="427286"/>
                      <a:pt x="230073" y="437340"/>
                    </a:cubicBezTo>
                    <a:cubicBezTo>
                      <a:pt x="222136" y="447394"/>
                      <a:pt x="242244" y="472265"/>
                      <a:pt x="236423" y="481790"/>
                    </a:cubicBezTo>
                    <a:cubicBezTo>
                      <a:pt x="230602" y="491315"/>
                      <a:pt x="204144" y="482319"/>
                      <a:pt x="195148" y="494490"/>
                    </a:cubicBezTo>
                    <a:cubicBezTo>
                      <a:pt x="186152" y="506661"/>
                      <a:pt x="191444" y="541057"/>
                      <a:pt x="182448" y="554815"/>
                    </a:cubicBezTo>
                    <a:cubicBezTo>
                      <a:pt x="173452" y="568573"/>
                      <a:pt x="146994" y="570161"/>
                      <a:pt x="141173" y="577040"/>
                    </a:cubicBezTo>
                    <a:cubicBezTo>
                      <a:pt x="135352" y="583919"/>
                      <a:pt x="149640" y="589211"/>
                      <a:pt x="147523" y="596090"/>
                    </a:cubicBezTo>
                    <a:cubicBezTo>
                      <a:pt x="145406" y="602969"/>
                      <a:pt x="126886" y="608261"/>
                      <a:pt x="128473" y="618315"/>
                    </a:cubicBezTo>
                    <a:cubicBezTo>
                      <a:pt x="130060" y="628369"/>
                      <a:pt x="155990" y="645832"/>
                      <a:pt x="157048" y="656415"/>
                    </a:cubicBezTo>
                    <a:cubicBezTo>
                      <a:pt x="158106" y="666998"/>
                      <a:pt x="140115" y="670173"/>
                      <a:pt x="134823" y="681815"/>
                    </a:cubicBezTo>
                    <a:cubicBezTo>
                      <a:pt x="129531" y="693457"/>
                      <a:pt x="127415" y="717269"/>
                      <a:pt x="125298" y="726265"/>
                    </a:cubicBezTo>
                    <a:cubicBezTo>
                      <a:pt x="123181" y="735261"/>
                      <a:pt x="119477" y="731028"/>
                      <a:pt x="122123" y="735790"/>
                    </a:cubicBezTo>
                    <a:cubicBezTo>
                      <a:pt x="124769" y="740552"/>
                      <a:pt x="142231" y="745844"/>
                      <a:pt x="141173" y="754840"/>
                    </a:cubicBezTo>
                    <a:cubicBezTo>
                      <a:pt x="140115" y="763836"/>
                      <a:pt x="117360" y="759603"/>
                      <a:pt x="115773" y="789765"/>
                    </a:cubicBezTo>
                    <a:cubicBezTo>
                      <a:pt x="114186" y="819927"/>
                      <a:pt x="130590" y="903007"/>
                      <a:pt x="131648" y="935815"/>
                    </a:cubicBezTo>
                    <a:cubicBezTo>
                      <a:pt x="132706" y="968623"/>
                      <a:pt x="121594" y="969682"/>
                      <a:pt x="122123" y="986615"/>
                    </a:cubicBezTo>
                    <a:cubicBezTo>
                      <a:pt x="122652" y="1003548"/>
                      <a:pt x="134823" y="1022598"/>
                      <a:pt x="134823" y="1037415"/>
                    </a:cubicBezTo>
                    <a:cubicBezTo>
                      <a:pt x="134823" y="1052232"/>
                      <a:pt x="118948" y="1061228"/>
                      <a:pt x="122123" y="1075515"/>
                    </a:cubicBezTo>
                    <a:cubicBezTo>
                      <a:pt x="125298" y="1089802"/>
                      <a:pt x="149640" y="1108323"/>
                      <a:pt x="153873" y="1123140"/>
                    </a:cubicBezTo>
                    <a:cubicBezTo>
                      <a:pt x="158106" y="1137957"/>
                      <a:pt x="142760" y="1145894"/>
                      <a:pt x="147523" y="1164415"/>
                    </a:cubicBezTo>
                    <a:cubicBezTo>
                      <a:pt x="152286" y="1182936"/>
                      <a:pt x="170806" y="1219978"/>
                      <a:pt x="182448" y="1234265"/>
                    </a:cubicBezTo>
                    <a:cubicBezTo>
                      <a:pt x="194090" y="1248552"/>
                      <a:pt x="210494" y="1238498"/>
                      <a:pt x="217373" y="1250140"/>
                    </a:cubicBezTo>
                    <a:cubicBezTo>
                      <a:pt x="224252" y="1261782"/>
                      <a:pt x="217902" y="1294061"/>
                      <a:pt x="223723" y="1304115"/>
                    </a:cubicBezTo>
                    <a:cubicBezTo>
                      <a:pt x="229544" y="1314169"/>
                      <a:pt x="242773" y="1298294"/>
                      <a:pt x="252298" y="1310465"/>
                    </a:cubicBezTo>
                    <a:cubicBezTo>
                      <a:pt x="261823" y="1322636"/>
                      <a:pt x="268702" y="1370790"/>
                      <a:pt x="280873" y="1377140"/>
                    </a:cubicBezTo>
                    <a:cubicBezTo>
                      <a:pt x="293044" y="1383490"/>
                      <a:pt x="315798" y="1341686"/>
                      <a:pt x="325323" y="1348565"/>
                    </a:cubicBezTo>
                    <a:cubicBezTo>
                      <a:pt x="334848" y="1355444"/>
                      <a:pt x="332202" y="1407303"/>
                      <a:pt x="338023" y="1418415"/>
                    </a:cubicBezTo>
                    <a:cubicBezTo>
                      <a:pt x="343844" y="1429527"/>
                      <a:pt x="354956" y="1411007"/>
                      <a:pt x="360248" y="1415240"/>
                    </a:cubicBezTo>
                    <a:cubicBezTo>
                      <a:pt x="365540" y="1419473"/>
                      <a:pt x="366598" y="1439053"/>
                      <a:pt x="369773" y="1443815"/>
                    </a:cubicBezTo>
                    <a:cubicBezTo>
                      <a:pt x="372948" y="1448577"/>
                      <a:pt x="374536" y="1430057"/>
                      <a:pt x="379298" y="1443815"/>
                    </a:cubicBezTo>
                    <a:cubicBezTo>
                      <a:pt x="384060" y="1457573"/>
                      <a:pt x="389881" y="1512077"/>
                      <a:pt x="398348" y="1526365"/>
                    </a:cubicBezTo>
                    <a:cubicBezTo>
                      <a:pt x="406815" y="1540653"/>
                      <a:pt x="420044" y="1522661"/>
                      <a:pt x="430098" y="1529540"/>
                    </a:cubicBezTo>
                    <a:cubicBezTo>
                      <a:pt x="440152" y="1536419"/>
                      <a:pt x="446502" y="1562348"/>
                      <a:pt x="458673" y="1567640"/>
                    </a:cubicBezTo>
                    <a:cubicBezTo>
                      <a:pt x="470844" y="1572932"/>
                      <a:pt x="487248" y="1552294"/>
                      <a:pt x="503123" y="1561290"/>
                    </a:cubicBezTo>
                    <a:cubicBezTo>
                      <a:pt x="518998" y="1570286"/>
                      <a:pt x="536990" y="1613678"/>
                      <a:pt x="553923" y="1621615"/>
                    </a:cubicBezTo>
                    <a:cubicBezTo>
                      <a:pt x="570856" y="1629552"/>
                      <a:pt x="594140" y="1602565"/>
                      <a:pt x="604723" y="1608915"/>
                    </a:cubicBezTo>
                    <a:cubicBezTo>
                      <a:pt x="615306" y="1615265"/>
                      <a:pt x="608956" y="1651778"/>
                      <a:pt x="617423" y="1659715"/>
                    </a:cubicBezTo>
                    <a:cubicBezTo>
                      <a:pt x="625890" y="1667653"/>
                      <a:pt x="640177" y="1652307"/>
                      <a:pt x="655523" y="1656540"/>
                    </a:cubicBezTo>
                    <a:cubicBezTo>
                      <a:pt x="670869" y="1660773"/>
                      <a:pt x="692565" y="1681940"/>
                      <a:pt x="709498" y="1685115"/>
                    </a:cubicBezTo>
                    <a:cubicBezTo>
                      <a:pt x="726431" y="1688290"/>
                      <a:pt x="745481" y="1674003"/>
                      <a:pt x="757123" y="1675590"/>
                    </a:cubicBezTo>
                    <a:cubicBezTo>
                      <a:pt x="768765" y="1677177"/>
                      <a:pt x="770881" y="1696227"/>
                      <a:pt x="779348" y="1694640"/>
                    </a:cubicBezTo>
                    <a:cubicBezTo>
                      <a:pt x="787815" y="1693053"/>
                      <a:pt x="797869" y="1667123"/>
                      <a:pt x="807923" y="1666065"/>
                    </a:cubicBezTo>
                    <a:cubicBezTo>
                      <a:pt x="817977" y="1665007"/>
                      <a:pt x="834381" y="1674003"/>
                      <a:pt x="839673" y="1688290"/>
                    </a:cubicBezTo>
                    <a:cubicBezTo>
                      <a:pt x="844965" y="1702577"/>
                      <a:pt x="846552" y="1739619"/>
                      <a:pt x="839673" y="1751790"/>
                    </a:cubicBezTo>
                    <a:cubicBezTo>
                      <a:pt x="832794" y="1763961"/>
                      <a:pt x="848140" y="1765019"/>
                      <a:pt x="798398" y="1761315"/>
                    </a:cubicBezTo>
                    <a:cubicBezTo>
                      <a:pt x="748656" y="1757611"/>
                      <a:pt x="616365" y="1751261"/>
                      <a:pt x="541223" y="1729565"/>
                    </a:cubicBezTo>
                    <a:cubicBezTo>
                      <a:pt x="466081" y="1707869"/>
                      <a:pt x="422160" y="1697815"/>
                      <a:pt x="347548" y="1631140"/>
                    </a:cubicBezTo>
                    <a:cubicBezTo>
                      <a:pt x="272935" y="1564465"/>
                      <a:pt x="148581" y="1423706"/>
                      <a:pt x="93548" y="1329515"/>
                    </a:cubicBezTo>
                    <a:cubicBezTo>
                      <a:pt x="38515" y="1235324"/>
                      <a:pt x="32694" y="1152773"/>
                      <a:pt x="17348" y="1065990"/>
                    </a:cubicBezTo>
                    <a:cubicBezTo>
                      <a:pt x="2002" y="979207"/>
                      <a:pt x="-2760" y="889248"/>
                      <a:pt x="1473" y="808815"/>
                    </a:cubicBezTo>
                    <a:cubicBezTo>
                      <a:pt x="5706" y="728382"/>
                      <a:pt x="15761" y="663823"/>
                      <a:pt x="42748" y="583390"/>
                    </a:cubicBezTo>
                    <a:cubicBezTo>
                      <a:pt x="69735" y="502957"/>
                      <a:pt x="107836" y="398711"/>
                      <a:pt x="163398" y="326215"/>
                    </a:cubicBezTo>
                    <a:cubicBezTo>
                      <a:pt x="218960" y="253719"/>
                      <a:pt x="295160" y="200803"/>
                      <a:pt x="376123" y="148415"/>
                    </a:cubicBezTo>
                    <a:cubicBezTo>
                      <a:pt x="457085" y="96028"/>
                      <a:pt x="574031" y="36761"/>
                      <a:pt x="649173" y="11890"/>
                    </a:cubicBezTo>
                    <a:cubicBezTo>
                      <a:pt x="724315" y="-12981"/>
                      <a:pt x="806865" y="6598"/>
                      <a:pt x="833323" y="21415"/>
                    </a:cubicBezTo>
                    <a:close/>
                  </a:path>
                </a:pathLst>
              </a:custGeom>
              <a:solidFill>
                <a:srgbClr val="90B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왼쪽 대괄호 1"/>
              <p:cNvSpPr/>
              <p:nvPr/>
            </p:nvSpPr>
            <p:spPr>
              <a:xfrm>
                <a:off x="2628900" y="2256836"/>
                <a:ext cx="825499" cy="1810074"/>
              </a:xfrm>
              <a:prstGeom prst="leftBracket">
                <a:avLst>
                  <a:gd name="adj" fmla="val 110417"/>
                </a:avLst>
              </a:prstGeom>
              <a:ln w="60325">
                <a:solidFill>
                  <a:srgbClr val="49523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왼쪽 대괄호 126"/>
              <p:cNvSpPr/>
              <p:nvPr/>
            </p:nvSpPr>
            <p:spPr>
              <a:xfrm>
                <a:off x="2661178" y="2288381"/>
                <a:ext cx="793220" cy="1751693"/>
              </a:xfrm>
              <a:prstGeom prst="leftBracket">
                <a:avLst>
                  <a:gd name="adj" fmla="val 110417"/>
                </a:avLst>
              </a:prstGeom>
              <a:ln w="47625">
                <a:solidFill>
                  <a:srgbClr val="5971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65E04A6-CF8C-1B6B-EB3D-85E7579C78A9}"/>
              </a:ext>
            </a:extLst>
          </p:cNvPr>
          <p:cNvSpPr txBox="1"/>
          <p:nvPr/>
        </p:nvSpPr>
        <p:spPr>
          <a:xfrm>
            <a:off x="3157822" y="2492537"/>
            <a:ext cx="6332408" cy="112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chemeClr val="bg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TCP/IP Term </a:t>
            </a:r>
            <a:r>
              <a:rPr lang="ko-KR" altLang="en-US" sz="2000" b="1" i="1" kern="0" dirty="0">
                <a:ln w="9525">
                  <a:noFill/>
                </a:ln>
                <a:solidFill>
                  <a:schemeClr val="bg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불타는 감자</a:t>
            </a:r>
            <a:endParaRPr lang="en-US" altLang="ko-KR" sz="3600" b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5" name="사각형: 둥근 위쪽 모서리 5">
            <a:extLst>
              <a:ext uri="{FF2B5EF4-FFF2-40B4-BE49-F238E27FC236}">
                <a16:creationId xmlns:a16="http://schemas.microsoft.com/office/drawing/2014/main" id="{2A0E6144-9221-9E5A-4A4D-0555C689A8ED}"/>
              </a:ext>
            </a:extLst>
          </p:cNvPr>
          <p:cNvSpPr/>
          <p:nvPr/>
        </p:nvSpPr>
        <p:spPr>
          <a:xfrm>
            <a:off x="3973838" y="4810778"/>
            <a:ext cx="4244323" cy="1138773"/>
          </a:xfrm>
          <a:prstGeom prst="roundRect">
            <a:avLst>
              <a:gd name="adj" fmla="val 50000"/>
            </a:avLst>
          </a:prstGeom>
          <a:solidFill>
            <a:srgbClr val="90B159"/>
          </a:solidFill>
          <a:ln w="19050">
            <a:solidFill>
              <a:srgbClr val="597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 dirty="0">
                <a:ln w="12700">
                  <a:solidFill>
                    <a:srgbClr val="59714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202045088 </a:t>
            </a:r>
            <a:r>
              <a:rPr lang="ko-KR" altLang="en-US" sz="1400" kern="0" dirty="0" err="1">
                <a:ln w="12700">
                  <a:solidFill>
                    <a:srgbClr val="59714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김한비</a:t>
            </a:r>
            <a:r>
              <a:rPr lang="ko-KR" altLang="en-US" sz="1400" kern="0" dirty="0">
                <a:ln w="12700">
                  <a:solidFill>
                    <a:srgbClr val="59714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1400" kern="0" dirty="0">
              <a:ln w="12700">
                <a:solidFill>
                  <a:srgbClr val="597141"/>
                </a:solidFill>
              </a:ln>
              <a:solidFill>
                <a:schemeClr val="accent6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 dirty="0">
                <a:ln w="12700">
                  <a:solidFill>
                    <a:srgbClr val="59714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202045091 </a:t>
            </a:r>
            <a:r>
              <a:rPr lang="ko-KR" altLang="en-US" sz="1400" kern="0" dirty="0">
                <a:ln w="12700">
                  <a:solidFill>
                    <a:srgbClr val="597141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이하린</a:t>
            </a:r>
            <a:endParaRPr lang="en-US" altLang="ko-KR" sz="1400" kern="0" dirty="0">
              <a:ln w="12700">
                <a:solidFill>
                  <a:srgbClr val="597141"/>
                </a:solidFill>
              </a:ln>
              <a:solidFill>
                <a:schemeClr val="accent6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B84406-BCBA-81C9-828A-ADDF35C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83" y="2095103"/>
            <a:ext cx="2723953" cy="190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52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AE3B7F-0EBE-DE82-8E0A-895BFBF04A28}"/>
              </a:ext>
            </a:extLst>
          </p:cNvPr>
          <p:cNvSpPr/>
          <p:nvPr/>
        </p:nvSpPr>
        <p:spPr>
          <a:xfrm>
            <a:off x="7814564" y="1312327"/>
            <a:ext cx="2973388" cy="2849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tx1"/>
                </a:solidFill>
              </a:rPr>
              <a:t>&lt;</a:t>
            </a:r>
            <a:r>
              <a:rPr lang="ko-KR" altLang="en-US" sz="1800" b="1" dirty="0" err="1">
                <a:solidFill>
                  <a:schemeClr val="tx1"/>
                </a:solidFill>
              </a:rPr>
              <a:t>스터디룸</a:t>
            </a:r>
            <a:r>
              <a:rPr lang="ko-KR" altLang="en-US" sz="1800" b="1" dirty="0">
                <a:solidFill>
                  <a:schemeClr val="tx1"/>
                </a:solidFill>
              </a:rPr>
              <a:t> 테이블</a:t>
            </a:r>
            <a:r>
              <a:rPr lang="en-US" altLang="ko-KR" sz="1800" b="1" dirty="0">
                <a:solidFill>
                  <a:schemeClr val="tx1"/>
                </a:solidFill>
              </a:rPr>
              <a:t>&gt;</a:t>
            </a:r>
          </a:p>
          <a:p>
            <a:pPr algn="ctr">
              <a:defRPr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76D694-0909-229C-BB5B-75F9F9EBC67B}"/>
              </a:ext>
            </a:extLst>
          </p:cNvPr>
          <p:cNvSpPr/>
          <p:nvPr/>
        </p:nvSpPr>
        <p:spPr>
          <a:xfrm>
            <a:off x="7814564" y="4274769"/>
            <a:ext cx="2973388" cy="1961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tx1"/>
                </a:solidFill>
              </a:rPr>
              <a:t>&lt;</a:t>
            </a:r>
            <a:r>
              <a:rPr lang="ko-KR" altLang="en-US" sz="1800" b="1" dirty="0">
                <a:solidFill>
                  <a:schemeClr val="tx1"/>
                </a:solidFill>
              </a:rPr>
              <a:t>회원 테이블</a:t>
            </a:r>
            <a:r>
              <a:rPr lang="en-US" altLang="ko-KR" sz="1800" b="1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9" name="그림 6">
            <a:extLst>
              <a:ext uri="{FF2B5EF4-FFF2-40B4-BE49-F238E27FC236}">
                <a16:creationId xmlns:a16="http://schemas.microsoft.com/office/drawing/2014/main" id="{5BC3A13C-31AC-0D8F-F517-DB18E3E6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37" y="2093797"/>
            <a:ext cx="5052563" cy="354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68B3CC-638C-F52F-3CF2-261B09B42884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시스템 구성도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데이터베이스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C0C5682-0E50-88B1-188D-6277178C8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24504"/>
              </p:ext>
            </p:extLst>
          </p:nvPr>
        </p:nvGraphicFramePr>
        <p:xfrm>
          <a:off x="7911050" y="1744559"/>
          <a:ext cx="2780415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173">
                  <a:extLst>
                    <a:ext uri="{9D8B030D-6E8A-4147-A177-3AD203B41FA5}">
                      <a16:colId xmlns:a16="http://schemas.microsoft.com/office/drawing/2014/main" val="2699702110"/>
                    </a:ext>
                  </a:extLst>
                </a:gridCol>
                <a:gridCol w="1793242">
                  <a:extLst>
                    <a:ext uri="{9D8B030D-6E8A-4147-A177-3AD203B41FA5}">
                      <a16:colId xmlns:a16="http://schemas.microsoft.com/office/drawing/2014/main" val="49234474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studyroom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스터디룸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635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roomid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스터디룸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일련번호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26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roomtitle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방제목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045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custid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방장이름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450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roomstyle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스터디룸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테마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134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roomcheck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비밀방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체크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597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roomcon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비밀방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내용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92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spw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비밀방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5956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7A4333-9A28-7984-8D27-DE72B15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90746"/>
              </p:ext>
            </p:extLst>
          </p:nvPr>
        </p:nvGraphicFramePr>
        <p:xfrm>
          <a:off x="7911050" y="4683670"/>
          <a:ext cx="2780415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7173">
                  <a:extLst>
                    <a:ext uri="{9D8B030D-6E8A-4147-A177-3AD203B41FA5}">
                      <a16:colId xmlns:a16="http://schemas.microsoft.com/office/drawing/2014/main" val="2699702110"/>
                    </a:ext>
                  </a:extLst>
                </a:gridCol>
                <a:gridCol w="1793242">
                  <a:extLst>
                    <a:ext uri="{9D8B030D-6E8A-4147-A177-3AD203B41FA5}">
                      <a16:colId xmlns:a16="http://schemas.microsoft.com/office/drawing/2014/main" val="49234474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custid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635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custpw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비밀번호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526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custname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닉네임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045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birth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생년월일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2450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이메일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1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6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344DB6EF-77E8-0409-A257-18A962D49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800404"/>
              </p:ext>
            </p:extLst>
          </p:nvPr>
        </p:nvGraphicFramePr>
        <p:xfrm>
          <a:off x="1955752" y="1614544"/>
          <a:ext cx="8904205" cy="461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A9D5408-36CB-2203-BB5F-48C5D10B6108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403296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778F-AC9A-5867-A972-8346320D53E3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341F46-DA3B-AC57-5F0D-4DD15F4E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55" y="1598366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778F-AC9A-5867-A972-8346320D53E3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9B3AF2-E1FE-800F-21DA-82C543E5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8" y="1575324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778F-AC9A-5867-A972-8346320D53E3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400DA-598A-4131-741F-E0A08D6C7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8" t="-616" r="32980" b="72492"/>
          <a:stretch/>
        </p:blipFill>
        <p:spPr>
          <a:xfrm>
            <a:off x="5701393" y="2804279"/>
            <a:ext cx="4372680" cy="1999122"/>
          </a:xfrm>
          <a:prstGeom prst="rect">
            <a:avLst/>
          </a:prstGeom>
          <a:ln w="12700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EF220D-4CED-3A47-EE2E-58A82DA2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12409"/>
            <a:ext cx="4662131" cy="96006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4E779-47FE-5D94-4191-B9C57C880447}"/>
              </a:ext>
            </a:extLst>
          </p:cNvPr>
          <p:cNvSpPr txBox="1"/>
          <p:nvPr/>
        </p:nvSpPr>
        <p:spPr>
          <a:xfrm>
            <a:off x="1206824" y="2213503"/>
            <a:ext cx="203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Tisa Offc Serif Pro Thin" panose="02010404030101010102" pitchFamily="2" charset="0"/>
                <a:ea typeface="Tmon몬소리 Black" panose="02000A03000000000000"/>
              </a:rPr>
              <a:t>아이디 중복 확인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95E49B-F4A4-E7B0-9455-D30689F441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25" r="32873" b="71877"/>
          <a:stretch/>
        </p:blipFill>
        <p:spPr>
          <a:xfrm>
            <a:off x="1206824" y="2822941"/>
            <a:ext cx="4257762" cy="1946583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C17ED-0E35-1140-5CB5-ECCF8F12F3B8}"/>
              </a:ext>
            </a:extLst>
          </p:cNvPr>
          <p:cNvSpPr txBox="1"/>
          <p:nvPr/>
        </p:nvSpPr>
        <p:spPr>
          <a:xfrm>
            <a:off x="1807867" y="5266317"/>
            <a:ext cx="778705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아이디를 입력 후 중복확인 버튼을 누르면 데이터베이스 내의 데이터와 비교해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중복된 아이디인지를 체크 후 팝업창으로 알림</a:t>
            </a:r>
          </a:p>
        </p:txBody>
      </p:sp>
    </p:spTree>
    <p:extLst>
      <p:ext uri="{BB962C8B-B14F-4D97-AF65-F5344CB8AC3E}">
        <p14:creationId xmlns:p14="http://schemas.microsoft.com/office/powerpoint/2010/main" val="11893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778F-AC9A-5867-A972-8346320D53E3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2C39FB-5864-3BDF-416D-2FD0D1E2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58" y="4243723"/>
            <a:ext cx="3601697" cy="12984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824640-DAAF-9D9F-F87B-4337E70D2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859" y="2976272"/>
            <a:ext cx="3601697" cy="1309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6585A3-C0BF-B827-492D-533793F3EC0A}"/>
              </a:ext>
            </a:extLst>
          </p:cNvPr>
          <p:cNvSpPr txBox="1"/>
          <p:nvPr/>
        </p:nvSpPr>
        <p:spPr>
          <a:xfrm>
            <a:off x="1925661" y="2240105"/>
            <a:ext cx="2865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Tisa Offc Serif Pro Thin" panose="02010404030101010102" pitchFamily="2" charset="0"/>
                <a:ea typeface="Tmon몬소리 Black" panose="02000A03000000000000"/>
              </a:rPr>
              <a:t>비밀번호 길이</a:t>
            </a:r>
            <a:r>
              <a:rPr lang="en-US" altLang="ko-KR" sz="1600" b="1" dirty="0">
                <a:latin typeface="Tisa Offc Serif Pro Thin" panose="02010404030101010102" pitchFamily="2" charset="0"/>
                <a:ea typeface="Tmon몬소리 Black" panose="02000A03000000000000"/>
              </a:rPr>
              <a:t>/</a:t>
            </a:r>
            <a:r>
              <a:rPr lang="ko-KR" altLang="en-US" sz="1600" b="1" dirty="0">
                <a:latin typeface="Tisa Offc Serif Pro Thin" panose="02010404030101010102" pitchFamily="2" charset="0"/>
                <a:ea typeface="Tmon몬소리 Black" panose="02000A03000000000000"/>
              </a:rPr>
              <a:t>형식 확인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8003F8-3F3B-9B0E-87D4-B91DBE9FD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317" y="2913067"/>
            <a:ext cx="3535414" cy="13893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E756E4-9D2D-AD7D-C5FF-80A777982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671" y="4285980"/>
            <a:ext cx="3535413" cy="1328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705D56-4041-3E67-CC1E-D9A3237ED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445" y="497824"/>
            <a:ext cx="4712230" cy="16106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92624C-8940-7321-CDD3-E08A2899E6B1}"/>
              </a:ext>
            </a:extLst>
          </p:cNvPr>
          <p:cNvSpPr txBox="1"/>
          <p:nvPr/>
        </p:nvSpPr>
        <p:spPr>
          <a:xfrm>
            <a:off x="6925445" y="2259976"/>
            <a:ext cx="2865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Tisa Offc Serif Pro Thin" panose="02010404030101010102" pitchFamily="2" charset="0"/>
                <a:ea typeface="Tmon몬소리 Black" panose="02000A03000000000000"/>
              </a:rPr>
              <a:t>비밀번호 일치 확인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18FAF-D0F6-3CEA-EA38-86A825F2486D}"/>
              </a:ext>
            </a:extLst>
          </p:cNvPr>
          <p:cNvSpPr txBox="1"/>
          <p:nvPr/>
        </p:nvSpPr>
        <p:spPr>
          <a:xfrm>
            <a:off x="1664858" y="5547300"/>
            <a:ext cx="401347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Tisa Offc Serif Pro Thin" panose="02010404030101010102" pitchFamily="2" charset="0"/>
                <a:ea typeface="Tmon몬소리 Black" panose="02000A03000000000000"/>
              </a:rPr>
              <a:t>비밀번호란에</a:t>
            </a: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 입력 시 </a:t>
            </a:r>
            <a:r>
              <a:rPr lang="en-US" altLang="ko-KR" sz="1400" dirty="0">
                <a:latin typeface="Tisa Offc Serif Pro Thin" panose="02010404030101010102" pitchFamily="2" charset="0"/>
                <a:ea typeface="Tmon몬소리 Black" panose="02000A03000000000000"/>
              </a:rPr>
              <a:t>6~16</a:t>
            </a: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글자 길이 제한과 </a:t>
            </a:r>
            <a:endParaRPr lang="en-US" altLang="ko-KR" sz="1400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특수문자 포함 여부를 확인 후 올바르지 않으면 </a:t>
            </a:r>
            <a:endParaRPr lang="en-US" altLang="ko-KR" sz="1400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팝업창을 띄움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CD543-21B0-1BFE-8E1C-C84861D94C19}"/>
              </a:ext>
            </a:extLst>
          </p:cNvPr>
          <p:cNvSpPr txBox="1"/>
          <p:nvPr/>
        </p:nvSpPr>
        <p:spPr>
          <a:xfrm>
            <a:off x="6416801" y="5659304"/>
            <a:ext cx="401347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Tisa Offc Serif Pro Thin" panose="02010404030101010102" pitchFamily="2" charset="0"/>
                <a:ea typeface="Tmon몬소리 Black" panose="02000A03000000000000"/>
              </a:rPr>
              <a:t>비밀번호란과</a:t>
            </a: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 비밀번호 </a:t>
            </a:r>
            <a:r>
              <a:rPr lang="ko-KR" altLang="en-US" sz="1400" dirty="0" err="1">
                <a:latin typeface="Tisa Offc Serif Pro Thin" panose="02010404030101010102" pitchFamily="2" charset="0"/>
                <a:ea typeface="Tmon몬소리 Black" panose="02000A03000000000000"/>
              </a:rPr>
              <a:t>재확인란을</a:t>
            </a: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 비교하여 </a:t>
            </a:r>
            <a:endParaRPr lang="en-US" altLang="ko-KR" sz="1400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Tisa Offc Serif Pro Thin" panose="02010404030101010102" pitchFamily="2" charset="0"/>
                <a:ea typeface="Tmon몬소리 Black" panose="02000A03000000000000"/>
              </a:rPr>
              <a:t>일치여부를 팝업창으로 알림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603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8C0A8E-36D6-87AA-7C5D-8E2AEA7C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0" y="876540"/>
            <a:ext cx="5510493" cy="28070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202945-C7DE-ACB5-21B4-4ABB1D19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3" y="3510146"/>
            <a:ext cx="5510493" cy="1888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FB6166-2AD7-8C73-AFFA-448D8C31C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060" y="5398638"/>
            <a:ext cx="5510493" cy="9298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427270-AC0F-5B17-881E-5B159359F3EC}"/>
              </a:ext>
            </a:extLst>
          </p:cNvPr>
          <p:cNvSpPr/>
          <p:nvPr/>
        </p:nvSpPr>
        <p:spPr>
          <a:xfrm>
            <a:off x="478503" y="1603377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22292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6DB1504-4D94-B402-4A71-7C8470B6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2" y="1598689"/>
            <a:ext cx="7892546" cy="389283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372685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D8C379-F04C-CC98-914D-1F4985F25D5F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화면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881137-805D-1A27-C6CC-412287EB05EA}"/>
              </a:ext>
            </a:extLst>
          </p:cNvPr>
          <p:cNvSpPr/>
          <p:nvPr/>
        </p:nvSpPr>
        <p:spPr>
          <a:xfrm>
            <a:off x="1276350" y="1821732"/>
            <a:ext cx="1257300" cy="484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600F7-3B41-8BDE-F80F-2CEA71CB1417}"/>
              </a:ext>
            </a:extLst>
          </p:cNvPr>
          <p:cNvSpPr/>
          <p:nvPr/>
        </p:nvSpPr>
        <p:spPr>
          <a:xfrm>
            <a:off x="3058488" y="1849968"/>
            <a:ext cx="3776662" cy="404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18569E-B71D-6962-8A5A-95E519F9F45A}"/>
              </a:ext>
            </a:extLst>
          </p:cNvPr>
          <p:cNvSpPr/>
          <p:nvPr/>
        </p:nvSpPr>
        <p:spPr>
          <a:xfrm flipV="1">
            <a:off x="7887664" y="1928801"/>
            <a:ext cx="462237" cy="25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74FAA1-8B5E-FD21-A22C-AC23F55B963C}"/>
              </a:ext>
            </a:extLst>
          </p:cNvPr>
          <p:cNvSpPr/>
          <p:nvPr/>
        </p:nvSpPr>
        <p:spPr>
          <a:xfrm>
            <a:off x="7359989" y="1958817"/>
            <a:ext cx="462238" cy="196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98A135-C874-5E2A-896A-5DEC52B609A5}"/>
              </a:ext>
            </a:extLst>
          </p:cNvPr>
          <p:cNvSpPr/>
          <p:nvPr/>
        </p:nvSpPr>
        <p:spPr>
          <a:xfrm>
            <a:off x="2985795" y="2797582"/>
            <a:ext cx="643813" cy="309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5B5CE2-FF36-44AF-B744-A8B3619FE3B2}"/>
              </a:ext>
            </a:extLst>
          </p:cNvPr>
          <p:cNvSpPr/>
          <p:nvPr/>
        </p:nvSpPr>
        <p:spPr>
          <a:xfrm>
            <a:off x="6947295" y="2854815"/>
            <a:ext cx="643813" cy="195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7E1695-166E-0653-BCB2-4DCFAB854079}"/>
              </a:ext>
            </a:extLst>
          </p:cNvPr>
          <p:cNvSpPr/>
          <p:nvPr/>
        </p:nvSpPr>
        <p:spPr>
          <a:xfrm>
            <a:off x="1118550" y="3128213"/>
            <a:ext cx="2660348" cy="1654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5B548C-0D76-5E3F-0403-F01DA1549300}"/>
              </a:ext>
            </a:extLst>
          </p:cNvPr>
          <p:cNvSpPr/>
          <p:nvPr/>
        </p:nvSpPr>
        <p:spPr>
          <a:xfrm>
            <a:off x="7481365" y="3064193"/>
            <a:ext cx="1372433" cy="76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</a:rPr>
              <a:t>스터디그룹의</a:t>
            </a:r>
            <a:r>
              <a:rPr lang="ko-KR" altLang="en-US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 err="1">
                <a:solidFill>
                  <a:schemeClr val="tx1"/>
                </a:solidFill>
              </a:rPr>
              <a:t>자세히보기를</a:t>
            </a:r>
            <a:r>
              <a:rPr lang="ko-KR" altLang="en-US" sz="1050" b="1" dirty="0">
                <a:solidFill>
                  <a:schemeClr val="tx1"/>
                </a:solidFill>
              </a:rPr>
              <a:t> 누를 시 </a:t>
            </a:r>
            <a:r>
              <a:rPr lang="ko-KR" altLang="en-US" sz="1050" b="1" dirty="0" err="1">
                <a:solidFill>
                  <a:schemeClr val="tx1"/>
                </a:solidFill>
              </a:rPr>
              <a:t>스터디그룹</a:t>
            </a:r>
            <a:r>
              <a:rPr lang="ko-KR" altLang="en-US" sz="1050" b="1" dirty="0">
                <a:solidFill>
                  <a:schemeClr val="tx1"/>
                </a:solidFill>
              </a:rPr>
              <a:t> 페이지로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AC33B4-1AE5-1F3F-2D22-130B9B76F91A}"/>
              </a:ext>
            </a:extLst>
          </p:cNvPr>
          <p:cNvSpPr/>
          <p:nvPr/>
        </p:nvSpPr>
        <p:spPr>
          <a:xfrm>
            <a:off x="6885277" y="1127862"/>
            <a:ext cx="1282305" cy="680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아이디가 </a:t>
            </a:r>
            <a:r>
              <a:rPr lang="en-US" altLang="ko-KR" sz="1050" b="1" dirty="0">
                <a:solidFill>
                  <a:schemeClr val="tx1"/>
                </a:solidFill>
              </a:rPr>
              <a:t>test1</a:t>
            </a:r>
            <a:r>
              <a:rPr lang="ko-KR" altLang="en-US" sz="1050" b="1" dirty="0">
                <a:solidFill>
                  <a:schemeClr val="tx1"/>
                </a:solidFill>
              </a:rPr>
              <a:t>인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회원의 닉네임이 나타남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182578-2ECF-81BD-B3EA-6151F2068778}"/>
              </a:ext>
            </a:extLst>
          </p:cNvPr>
          <p:cNvSpPr/>
          <p:nvPr/>
        </p:nvSpPr>
        <p:spPr>
          <a:xfrm>
            <a:off x="1616348" y="4693837"/>
            <a:ext cx="1442140" cy="84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아이디가 </a:t>
            </a:r>
            <a:r>
              <a:rPr lang="en-US" altLang="ko-KR" sz="1050" b="1" dirty="0">
                <a:solidFill>
                  <a:schemeClr val="tx1"/>
                </a:solidFill>
              </a:rPr>
              <a:t>test1</a:t>
            </a:r>
            <a:r>
              <a:rPr lang="ko-KR" altLang="en-US" sz="1050" b="1" dirty="0">
                <a:solidFill>
                  <a:schemeClr val="tx1"/>
                </a:solidFill>
              </a:rPr>
              <a:t>인</a:t>
            </a:r>
            <a:r>
              <a:rPr lang="en-US" altLang="ko-KR" sz="1050" b="1" dirty="0">
                <a:solidFill>
                  <a:schemeClr val="tx1"/>
                </a:solidFill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</a:rPr>
              <a:t>회원의 정보가 나타남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246E9C-550F-DECF-B542-C345EF95B625}"/>
              </a:ext>
            </a:extLst>
          </p:cNvPr>
          <p:cNvSpPr/>
          <p:nvPr/>
        </p:nvSpPr>
        <p:spPr>
          <a:xfrm>
            <a:off x="1506329" y="2279830"/>
            <a:ext cx="1289740" cy="49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로고를 누를 시 </a:t>
            </a:r>
            <a:r>
              <a:rPr lang="ko-KR" altLang="en-US" sz="1050" b="1" dirty="0" err="1">
                <a:solidFill>
                  <a:schemeClr val="tx1"/>
                </a:solidFill>
              </a:rPr>
              <a:t>메인화면으로</a:t>
            </a:r>
            <a:r>
              <a:rPr lang="ko-KR" altLang="en-US" sz="1050" b="1" dirty="0">
                <a:solidFill>
                  <a:schemeClr val="tx1"/>
                </a:solidFill>
              </a:rPr>
              <a:t>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93F91B-9560-A086-714D-A06F62F5F320}"/>
              </a:ext>
            </a:extLst>
          </p:cNvPr>
          <p:cNvSpPr/>
          <p:nvPr/>
        </p:nvSpPr>
        <p:spPr>
          <a:xfrm>
            <a:off x="5231423" y="2203303"/>
            <a:ext cx="1715872" cy="680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메뉴바에서 </a:t>
            </a:r>
            <a:r>
              <a:rPr lang="ko-KR" altLang="en-US" sz="1050" b="1" dirty="0" err="1">
                <a:solidFill>
                  <a:schemeClr val="tx1"/>
                </a:solidFill>
              </a:rPr>
              <a:t>스터디그룹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 err="1">
                <a:solidFill>
                  <a:schemeClr val="tx1"/>
                </a:solidFill>
              </a:rPr>
              <a:t>방만들기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 err="1">
                <a:solidFill>
                  <a:schemeClr val="tx1"/>
                </a:solidFill>
              </a:rPr>
              <a:t>내가만든방을</a:t>
            </a:r>
            <a:r>
              <a:rPr lang="ko-KR" altLang="en-US" sz="1050" b="1" dirty="0">
                <a:solidFill>
                  <a:schemeClr val="tx1"/>
                </a:solidFill>
              </a:rPr>
              <a:t> 누를 시 각 페이지로 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E86C1A-D1F6-7D3D-A739-C42384654B05}"/>
              </a:ext>
            </a:extLst>
          </p:cNvPr>
          <p:cNvSpPr/>
          <p:nvPr/>
        </p:nvSpPr>
        <p:spPr>
          <a:xfrm>
            <a:off x="4051718" y="3300703"/>
            <a:ext cx="3416306" cy="2284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FAC5A7-F479-EC70-7F1F-A0B19229747B}"/>
              </a:ext>
            </a:extLst>
          </p:cNvPr>
          <p:cNvSpPr/>
          <p:nvPr/>
        </p:nvSpPr>
        <p:spPr>
          <a:xfrm>
            <a:off x="6544575" y="5176383"/>
            <a:ext cx="1196269" cy="65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전체 </a:t>
            </a:r>
            <a:r>
              <a:rPr lang="ko-KR" altLang="en-US" sz="1050" b="1" dirty="0" err="1">
                <a:solidFill>
                  <a:schemeClr val="tx1"/>
                </a:solidFill>
              </a:rPr>
              <a:t>스터디룸</a:t>
            </a:r>
            <a:r>
              <a:rPr lang="ko-KR" altLang="en-US" sz="1050" b="1" dirty="0">
                <a:solidFill>
                  <a:schemeClr val="tx1"/>
                </a:solidFill>
              </a:rPr>
              <a:t> 게시물이 </a:t>
            </a:r>
            <a:r>
              <a:rPr lang="ko-KR" altLang="en-US" sz="1050" b="1" dirty="0" err="1">
                <a:solidFill>
                  <a:schemeClr val="tx1"/>
                </a:solidFill>
              </a:rPr>
              <a:t>메인화면의</a:t>
            </a:r>
            <a:r>
              <a:rPr lang="ko-KR" altLang="en-US" sz="1050" b="1" dirty="0">
                <a:solidFill>
                  <a:schemeClr val="tx1"/>
                </a:solidFill>
              </a:rPr>
              <a:t> 크기에 맞춰 </a:t>
            </a:r>
            <a:r>
              <a:rPr lang="en-US" altLang="ko-KR" sz="1050" b="1" dirty="0">
                <a:solidFill>
                  <a:schemeClr val="tx1"/>
                </a:solidFill>
              </a:rPr>
              <a:t>6</a:t>
            </a:r>
            <a:r>
              <a:rPr lang="ko-KR" altLang="en-US" sz="1050" b="1" dirty="0">
                <a:solidFill>
                  <a:schemeClr val="tx1"/>
                </a:solidFill>
              </a:rPr>
              <a:t>개가 보임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5C7835-651B-D006-25D9-7A211B3D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915" y="1380067"/>
            <a:ext cx="3377376" cy="1163633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8688F7-911D-FA61-5986-919CB2E38D31}"/>
              </a:ext>
            </a:extLst>
          </p:cNvPr>
          <p:cNvCxnSpPr>
            <a:cxnSpLocks/>
          </p:cNvCxnSpPr>
          <p:nvPr/>
        </p:nvCxnSpPr>
        <p:spPr>
          <a:xfrm flipV="1">
            <a:off x="8399731" y="1958817"/>
            <a:ext cx="633995" cy="127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DB75C426-028D-0AB8-534E-CC64C7F43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415" y="3926132"/>
            <a:ext cx="3528312" cy="110380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B1D9EDF-2475-4CDC-C8EF-E2E61A560B87}"/>
              </a:ext>
            </a:extLst>
          </p:cNvPr>
          <p:cNvCxnSpPr>
            <a:cxnSpLocks/>
          </p:cNvCxnSpPr>
          <p:nvPr/>
        </p:nvCxnSpPr>
        <p:spPr>
          <a:xfrm>
            <a:off x="3642949" y="2962822"/>
            <a:ext cx="5048944" cy="1468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0302A8-535E-A92F-0324-99A5DADED7FE}"/>
              </a:ext>
            </a:extLst>
          </p:cNvPr>
          <p:cNvSpPr/>
          <p:nvPr/>
        </p:nvSpPr>
        <p:spPr>
          <a:xfrm>
            <a:off x="8786688" y="4821421"/>
            <a:ext cx="1514308" cy="1035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내정보의 탈퇴하기를 누르면 </a:t>
            </a:r>
            <a:r>
              <a:rPr lang="en-US" altLang="ko-KR" sz="1050" b="1" dirty="0">
                <a:solidFill>
                  <a:schemeClr val="tx1"/>
                </a:solidFill>
              </a:rPr>
              <a:t>test1</a:t>
            </a:r>
            <a:r>
              <a:rPr lang="ko-KR" altLang="en-US" sz="1050" b="1" dirty="0">
                <a:solidFill>
                  <a:schemeClr val="tx1"/>
                </a:solidFill>
              </a:rPr>
              <a:t> 회원의 정보가 삭제되고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해당 회원이 만든 </a:t>
            </a:r>
            <a:r>
              <a:rPr lang="ko-KR" altLang="en-US" sz="1050" b="1" dirty="0" err="1">
                <a:solidFill>
                  <a:schemeClr val="tx1"/>
                </a:solidFill>
              </a:rPr>
              <a:t>스터디룸</a:t>
            </a:r>
            <a:r>
              <a:rPr lang="ko-KR" altLang="en-US" sz="1050" b="1" dirty="0">
                <a:solidFill>
                  <a:schemeClr val="tx1"/>
                </a:solidFill>
              </a:rPr>
              <a:t> 또한 모두 삭제된다</a:t>
            </a:r>
          </a:p>
        </p:txBody>
      </p:sp>
    </p:spTree>
    <p:extLst>
      <p:ext uri="{BB962C8B-B14F-4D97-AF65-F5344CB8AC3E}">
        <p14:creationId xmlns:p14="http://schemas.microsoft.com/office/powerpoint/2010/main" val="32413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275A44-DB2B-E553-5635-621CD8C0EB1D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방만들기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95751-F60A-0207-97B8-915F08DF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1666327"/>
            <a:ext cx="8127339" cy="38691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B51FD-6337-01DE-320F-DF4C0C8FE20F}"/>
              </a:ext>
            </a:extLst>
          </p:cNvPr>
          <p:cNvSpPr/>
          <p:nvPr/>
        </p:nvSpPr>
        <p:spPr>
          <a:xfrm>
            <a:off x="2062064" y="2521750"/>
            <a:ext cx="4254759" cy="31043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D38F06-9D08-81DD-F1B2-9D342620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096" y="2234266"/>
            <a:ext cx="2608534" cy="5749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BA2B4-6CBA-3D4A-16A8-1F24C78F9936}"/>
              </a:ext>
            </a:extLst>
          </p:cNvPr>
          <p:cNvSpPr/>
          <p:nvPr/>
        </p:nvSpPr>
        <p:spPr>
          <a:xfrm>
            <a:off x="2748519" y="3194620"/>
            <a:ext cx="1720844" cy="234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112759-8BA4-28C5-B304-464FEE7CE330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4469363" y="2521750"/>
            <a:ext cx="2958733" cy="790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0B8CA1C-8D86-6262-FA58-A94717A8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512" y="3576003"/>
            <a:ext cx="2606266" cy="78492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8687B-5E57-DC21-F098-711E6C527DF6}"/>
              </a:ext>
            </a:extLst>
          </p:cNvPr>
          <p:cNvSpPr/>
          <p:nvPr/>
        </p:nvSpPr>
        <p:spPr>
          <a:xfrm>
            <a:off x="2744772" y="3431379"/>
            <a:ext cx="1720844" cy="234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0A1F3E-734F-A767-00DD-D14F977F18D5}"/>
              </a:ext>
            </a:extLst>
          </p:cNvPr>
          <p:cNvCxnSpPr>
            <a:stCxn id="18" idx="3"/>
          </p:cNvCxnSpPr>
          <p:nvPr/>
        </p:nvCxnSpPr>
        <p:spPr>
          <a:xfrm>
            <a:off x="4465616" y="3548569"/>
            <a:ext cx="2687896" cy="4361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0522A67-8ED8-3968-1019-B87D2AD562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90" t="15954" r="8637" b="6674"/>
          <a:stretch/>
        </p:blipFill>
        <p:spPr>
          <a:xfrm>
            <a:off x="4962352" y="5228934"/>
            <a:ext cx="1772816" cy="13693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843F22-9F0C-DAAB-0E72-58440111DE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19" r="8767" b="-3547"/>
          <a:stretch/>
        </p:blipFill>
        <p:spPr>
          <a:xfrm>
            <a:off x="8519603" y="5414205"/>
            <a:ext cx="3220666" cy="9168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FFB293-A37A-1899-7577-AC9EADAEC3F3}"/>
              </a:ext>
            </a:extLst>
          </p:cNvPr>
          <p:cNvSpPr/>
          <p:nvPr/>
        </p:nvSpPr>
        <p:spPr>
          <a:xfrm flipV="1">
            <a:off x="2744772" y="4596685"/>
            <a:ext cx="2986060" cy="288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F64A8EE-129E-3781-D5F9-984B01F01005}"/>
              </a:ext>
            </a:extLst>
          </p:cNvPr>
          <p:cNvSpPr/>
          <p:nvPr/>
        </p:nvSpPr>
        <p:spPr>
          <a:xfrm rot="1836931">
            <a:off x="4209929" y="5097862"/>
            <a:ext cx="670391" cy="3887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D6E6E15-0115-2C8E-0886-1F417A7AB508}"/>
              </a:ext>
            </a:extLst>
          </p:cNvPr>
          <p:cNvSpPr/>
          <p:nvPr/>
        </p:nvSpPr>
        <p:spPr>
          <a:xfrm>
            <a:off x="7330441" y="5673310"/>
            <a:ext cx="670391" cy="3887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7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내가 만든 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E5516-FACC-0A4A-C343-CF32D3C6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" r="1152"/>
          <a:stretch/>
        </p:blipFill>
        <p:spPr>
          <a:xfrm>
            <a:off x="373224" y="1548748"/>
            <a:ext cx="8216598" cy="37066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798E93-6FDA-0469-E57A-24B609D22454}"/>
              </a:ext>
            </a:extLst>
          </p:cNvPr>
          <p:cNvSpPr/>
          <p:nvPr/>
        </p:nvSpPr>
        <p:spPr>
          <a:xfrm>
            <a:off x="6648716" y="2716378"/>
            <a:ext cx="946402" cy="712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D7808-8015-AF39-75F2-67F63EEAD585}"/>
              </a:ext>
            </a:extLst>
          </p:cNvPr>
          <p:cNvSpPr/>
          <p:nvPr/>
        </p:nvSpPr>
        <p:spPr>
          <a:xfrm>
            <a:off x="6648715" y="3460173"/>
            <a:ext cx="946401" cy="337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AFE588-74CA-9EFA-C739-121269221909}"/>
              </a:ext>
            </a:extLst>
          </p:cNvPr>
          <p:cNvCxnSpPr/>
          <p:nvPr/>
        </p:nvCxnSpPr>
        <p:spPr>
          <a:xfrm>
            <a:off x="7595116" y="3629608"/>
            <a:ext cx="1539553" cy="7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20A80A5-1C8C-A1A4-89CE-2B2B9E4FC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22" y="3790559"/>
            <a:ext cx="3519099" cy="133973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2D349-BCD9-B18D-F1B7-693EBB098EFD}"/>
              </a:ext>
            </a:extLst>
          </p:cNvPr>
          <p:cNvSpPr/>
          <p:nvPr/>
        </p:nvSpPr>
        <p:spPr>
          <a:xfrm>
            <a:off x="1205686" y="2459058"/>
            <a:ext cx="6472304" cy="285019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0FDE99-F81E-CC53-CE02-8B166D06E399}"/>
              </a:ext>
            </a:extLst>
          </p:cNvPr>
          <p:cNvSpPr/>
          <p:nvPr/>
        </p:nvSpPr>
        <p:spPr>
          <a:xfrm>
            <a:off x="2409323" y="2235234"/>
            <a:ext cx="1281708" cy="75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test1 </a:t>
            </a:r>
            <a:r>
              <a:rPr lang="ko-KR" altLang="en-US" sz="1050" b="1" dirty="0">
                <a:solidFill>
                  <a:schemeClr val="tx1"/>
                </a:solidFill>
              </a:rPr>
              <a:t>회원이 만든 </a:t>
            </a:r>
            <a:r>
              <a:rPr lang="ko-KR" altLang="en-US" sz="1050" b="1" dirty="0" err="1">
                <a:solidFill>
                  <a:schemeClr val="tx1"/>
                </a:solidFill>
              </a:rPr>
              <a:t>스터디룸이</a:t>
            </a:r>
            <a:r>
              <a:rPr lang="ko-KR" altLang="en-US" sz="1050" b="1" dirty="0">
                <a:solidFill>
                  <a:schemeClr val="tx1"/>
                </a:solidFill>
              </a:rPr>
              <a:t> 조회된다</a:t>
            </a:r>
            <a:r>
              <a:rPr lang="en-US" altLang="ko-KR" sz="1050" b="1" dirty="0">
                <a:solidFill>
                  <a:schemeClr val="tx1"/>
                </a:solidFill>
              </a:rPr>
              <a:t>.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79FC2D-7D90-B410-CB98-2BA06F473DA6}"/>
              </a:ext>
            </a:extLst>
          </p:cNvPr>
          <p:cNvSpPr/>
          <p:nvPr/>
        </p:nvSpPr>
        <p:spPr>
          <a:xfrm>
            <a:off x="7570302" y="2183615"/>
            <a:ext cx="1223144" cy="731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들어가기 버튼을 누르면 해당 방 페이지로 이동함</a:t>
            </a:r>
          </a:p>
        </p:txBody>
      </p:sp>
    </p:spTree>
    <p:extLst>
      <p:ext uri="{BB962C8B-B14F-4D97-AF65-F5344CB8AC3E}">
        <p14:creationId xmlns:p14="http://schemas.microsoft.com/office/powerpoint/2010/main" val="169893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3C5A79-D9F3-EC15-9A7E-D8C43101C4BF}"/>
              </a:ext>
            </a:extLst>
          </p:cNvPr>
          <p:cNvSpPr/>
          <p:nvPr/>
        </p:nvSpPr>
        <p:spPr>
          <a:xfrm>
            <a:off x="2470074" y="1358513"/>
            <a:ext cx="7131414" cy="5083105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4959710" y="571156"/>
            <a:ext cx="2272576" cy="5760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algn="ctr" latinLnBrk="0">
              <a:defRPr/>
            </a:pPr>
            <a:r>
              <a:rPr lang="ko-KR" altLang="en-US" sz="40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 차</a:t>
            </a:r>
            <a:endParaRPr lang="en-US" altLang="ko-KR" sz="1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74EF4B-D957-4F30-A725-F458C3D4781E}"/>
              </a:ext>
            </a:extLst>
          </p:cNvPr>
          <p:cNvSpPr/>
          <p:nvPr/>
        </p:nvSpPr>
        <p:spPr>
          <a:xfrm>
            <a:off x="3160011" y="1755212"/>
            <a:ext cx="6095385" cy="445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프로젝트 개요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프로젝트 목적</a:t>
            </a: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프로젝트 특징 </a:t>
            </a: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개발 내용 </a:t>
            </a:r>
            <a:r>
              <a:rPr lang="en-US" altLang="ko-KR" b="1" dirty="0">
                <a:latin typeface="Tisa Offc Serif Pro Thin" panose="020B0604020202020204" pitchFamily="2" charset="0"/>
                <a:ea typeface="Tmon몬소리 Black" panose="02000A03000000000000"/>
              </a:rPr>
              <a:t>– </a:t>
            </a: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시스템 구성도</a:t>
            </a: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프로젝트 산출물</a:t>
            </a: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개발 일정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시스템 사양 및 구현도구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구현 내용 및 보완사항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결론 및 기타사항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marL="1428750" lvl="2" indent="-9360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Tisa Offc Serif Pro Thin" panose="020B0604020202020204" pitchFamily="2" charset="0"/>
                <a:ea typeface="Tmon몬소리 Black" panose="02000A03000000000000"/>
              </a:rPr>
              <a:t>프로젝트를 하며 느낀 점</a:t>
            </a:r>
            <a:endParaRPr lang="en-US" altLang="ko-KR" b="1" dirty="0">
              <a:latin typeface="Tisa Offc Serif Pro Thin" panose="020B0604020202020204" pitchFamily="2" charset="0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E8D6140-089F-BF2F-1C98-C7018B09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31" y="348101"/>
            <a:ext cx="1446957" cy="101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48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스터디룸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E96E39-CAC8-A339-7F91-FE807BAD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8" y="1621043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0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화면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A9222D-2B37-ADCF-5B83-1632147B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61" y="1529150"/>
            <a:ext cx="6179477" cy="3475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3A638-91D8-28A7-58C2-FF1C50AEA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44"/>
          <a:stretch/>
        </p:blipFill>
        <p:spPr>
          <a:xfrm>
            <a:off x="3006261" y="4655400"/>
            <a:ext cx="6179477" cy="21187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CDFD21D-3314-EE06-3F0F-ABF60CFFBDD8}"/>
              </a:ext>
            </a:extLst>
          </p:cNvPr>
          <p:cNvSpPr/>
          <p:nvPr/>
        </p:nvSpPr>
        <p:spPr>
          <a:xfrm>
            <a:off x="4044821" y="4089029"/>
            <a:ext cx="1621971" cy="1444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94E0709-F96E-0B02-BA99-9BD7247694C8}"/>
              </a:ext>
            </a:extLst>
          </p:cNvPr>
          <p:cNvSpPr/>
          <p:nvPr/>
        </p:nvSpPr>
        <p:spPr>
          <a:xfrm>
            <a:off x="3447662" y="2875920"/>
            <a:ext cx="4903236" cy="1061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B95130-7421-4A71-FB00-F53295701E9F}"/>
              </a:ext>
            </a:extLst>
          </p:cNvPr>
          <p:cNvSpPr/>
          <p:nvPr/>
        </p:nvSpPr>
        <p:spPr>
          <a:xfrm>
            <a:off x="5302898" y="2478780"/>
            <a:ext cx="1192763" cy="425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3C7ECD-6528-A063-B747-22566198457E}"/>
              </a:ext>
            </a:extLst>
          </p:cNvPr>
          <p:cNvSpPr/>
          <p:nvPr/>
        </p:nvSpPr>
        <p:spPr>
          <a:xfrm>
            <a:off x="5750768" y="4100655"/>
            <a:ext cx="2600130" cy="14783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34477-9FFB-D30C-1B15-7926A6BAD88C}"/>
              </a:ext>
            </a:extLst>
          </p:cNvPr>
          <p:cNvSpPr/>
          <p:nvPr/>
        </p:nvSpPr>
        <p:spPr>
          <a:xfrm>
            <a:off x="6340356" y="2332765"/>
            <a:ext cx="782217" cy="353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방제목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38D1FD-0F27-AD6C-F6B7-C1516190AF02}"/>
              </a:ext>
            </a:extLst>
          </p:cNvPr>
          <p:cNvSpPr/>
          <p:nvPr/>
        </p:nvSpPr>
        <p:spPr>
          <a:xfrm>
            <a:off x="8084435" y="3461891"/>
            <a:ext cx="1041853" cy="54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실시간 공부방 서버 이용자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286142-C175-97E3-AA65-82267CFF8F44}"/>
              </a:ext>
            </a:extLst>
          </p:cNvPr>
          <p:cNvSpPr/>
          <p:nvPr/>
        </p:nvSpPr>
        <p:spPr>
          <a:xfrm>
            <a:off x="7993789" y="5159452"/>
            <a:ext cx="1223144" cy="731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채팅과 스톱워치 기능을 나타내는 </a:t>
            </a:r>
            <a:r>
              <a:rPr lang="ko-KR" altLang="en-US" sz="1050" b="1" dirty="0" err="1">
                <a:solidFill>
                  <a:schemeClr val="tx1"/>
                </a:solidFill>
              </a:rPr>
              <a:t>채팅방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1D6442-4A6B-E06F-AA85-7FAD576B5273}"/>
              </a:ext>
            </a:extLst>
          </p:cNvPr>
          <p:cNvSpPr/>
          <p:nvPr/>
        </p:nvSpPr>
        <p:spPr>
          <a:xfrm>
            <a:off x="3447662" y="5156266"/>
            <a:ext cx="827158" cy="45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스톱워치 기능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1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소켓 기능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049008-A049-F0ED-CFB7-18B9827E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90" y="2685477"/>
            <a:ext cx="8196594" cy="305758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D364EB-F718-B3F8-A155-A0BBFDA472FD}"/>
              </a:ext>
            </a:extLst>
          </p:cNvPr>
          <p:cNvSpPr/>
          <p:nvPr/>
        </p:nvSpPr>
        <p:spPr>
          <a:xfrm>
            <a:off x="4900244" y="5271372"/>
            <a:ext cx="1827132" cy="498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848210-91F4-D624-6395-A055A475C7FD}"/>
              </a:ext>
            </a:extLst>
          </p:cNvPr>
          <p:cNvSpPr/>
          <p:nvPr/>
        </p:nvSpPr>
        <p:spPr>
          <a:xfrm>
            <a:off x="1962538" y="3490235"/>
            <a:ext cx="2436845" cy="3851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689FEB-A61D-4406-0ABA-39726FB9B06F}"/>
              </a:ext>
            </a:extLst>
          </p:cNvPr>
          <p:cNvSpPr/>
          <p:nvPr/>
        </p:nvSpPr>
        <p:spPr>
          <a:xfrm>
            <a:off x="4474029" y="2828916"/>
            <a:ext cx="1282959" cy="315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2A3E4-3398-A2CA-11F5-062F754040EE}"/>
              </a:ext>
            </a:extLst>
          </p:cNvPr>
          <p:cNvSpPr txBox="1"/>
          <p:nvPr/>
        </p:nvSpPr>
        <p:spPr>
          <a:xfrm>
            <a:off x="8245600" y="2457022"/>
            <a:ext cx="401347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Tisa Offc Serif Pro Thin" panose="02010404030101010102" pitchFamily="2" charset="0"/>
                <a:ea typeface="Tmon몬소리 Black" panose="02000A03000000000000"/>
              </a:rPr>
              <a:t>‘</a:t>
            </a:r>
            <a:r>
              <a:rPr lang="ko-KR" altLang="en-US" sz="1400" b="1" dirty="0" err="1">
                <a:latin typeface="Tisa Offc Serif Pro Thin" panose="02010404030101010102" pitchFamily="2" charset="0"/>
                <a:ea typeface="Tmon몬소리 Black" panose="02000A03000000000000"/>
              </a:rPr>
              <a:t>함바</a:t>
            </a:r>
            <a:r>
              <a:rPr lang="en-US" altLang="ko-KR" sz="1400" b="1" dirty="0">
                <a:latin typeface="Tisa Offc Serif Pro Thin" panose="02010404030101010102" pitchFamily="2" charset="0"/>
                <a:ea typeface="Tmon몬소리 Black" panose="02000A03000000000000"/>
              </a:rPr>
              <a:t>’</a:t>
            </a:r>
            <a:r>
              <a:rPr lang="ko-KR" altLang="en-US" sz="1400" b="1" dirty="0">
                <a:latin typeface="Tisa Offc Serif Pro Thin" panose="02010404030101010102" pitchFamily="2" charset="0"/>
                <a:ea typeface="Tmon몬소리 Black" panose="02000A03000000000000"/>
              </a:rPr>
              <a:t>의 닉네임과 현재 </a:t>
            </a:r>
            <a:r>
              <a:rPr lang="en-US" altLang="ko-KR" sz="1400" b="1" dirty="0">
                <a:latin typeface="Tisa Offc Serif Pro Thin" panose="02010404030101010102" pitchFamily="2" charset="0"/>
                <a:ea typeface="Tmon몬소리 Black" panose="02000A03000000000000"/>
              </a:rPr>
              <a:t>1</a:t>
            </a:r>
            <a:r>
              <a:rPr lang="ko-KR" altLang="en-US" sz="1400" b="1" dirty="0">
                <a:latin typeface="Tisa Offc Serif Pro Thin" panose="02010404030101010102" pitchFamily="2" charset="0"/>
                <a:ea typeface="Tmon몬소리 Black" panose="02000A03000000000000"/>
              </a:rPr>
              <a:t>명이 접속 중이라고 뜸</a:t>
            </a:r>
            <a:r>
              <a:rPr lang="en-US" altLang="ko-KR" sz="1400" b="1" dirty="0">
                <a:latin typeface="Tisa Offc Serif Pro Thin" panose="02010404030101010102" pitchFamily="2" charset="0"/>
                <a:ea typeface="Tmon몬소리 Black" panose="02000A0300000000000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E4A33-CBF1-FDF8-E78F-81DD142E95EB}"/>
              </a:ext>
            </a:extLst>
          </p:cNvPr>
          <p:cNvSpPr txBox="1"/>
          <p:nvPr/>
        </p:nvSpPr>
        <p:spPr>
          <a:xfrm>
            <a:off x="1171271" y="5833698"/>
            <a:ext cx="781983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‘</a:t>
            </a:r>
            <a:r>
              <a:rPr lang="ko-KR" altLang="en-US" sz="1400" b="1" dirty="0"/>
              <a:t>할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이용자가 방에 입장하면 접속 인원이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명이 되고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닉네임이 표시되며 동시에 할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다른이용자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님이 접속했습니다 라는 문구가 채팅 상단에 표시됨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E98AD4-64E3-5EFB-225A-43EA6C1C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751" y="356264"/>
            <a:ext cx="5427837" cy="204338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AF4000-DDB5-D3F2-61B3-7CCBFC65B07A}"/>
              </a:ext>
            </a:extLst>
          </p:cNvPr>
          <p:cNvCxnSpPr/>
          <p:nvPr/>
        </p:nvCxnSpPr>
        <p:spPr>
          <a:xfrm flipH="1">
            <a:off x="7539135" y="1968759"/>
            <a:ext cx="830424" cy="12040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50AC7AC7-B20D-7829-8D18-580DE4C9B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42" y="1724003"/>
            <a:ext cx="5098222" cy="99068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75FDB9-17ED-773B-A42F-892E408593D7}"/>
              </a:ext>
            </a:extLst>
          </p:cNvPr>
          <p:cNvCxnSpPr>
            <a:cxnSpLocks/>
          </p:cNvCxnSpPr>
          <p:nvPr/>
        </p:nvCxnSpPr>
        <p:spPr>
          <a:xfrm>
            <a:off x="522792" y="2086465"/>
            <a:ext cx="3936754" cy="8008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908B91-8508-E64C-426B-B3678828D12D}"/>
              </a:ext>
            </a:extLst>
          </p:cNvPr>
          <p:cNvSpPr txBox="1"/>
          <p:nvPr/>
        </p:nvSpPr>
        <p:spPr>
          <a:xfrm>
            <a:off x="1416457" y="1890571"/>
            <a:ext cx="401347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Tisa Offc Serif Pro Thin" panose="02010404030101010102" pitchFamily="2" charset="0"/>
                <a:ea typeface="Tmon몬소리 Black" panose="02000A03000000000000"/>
              </a:rPr>
              <a:t>방에 입장할 때 방제목을 가져옴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505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소켓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E4A33-CBF1-FDF8-E78F-81DD142E95EB}"/>
              </a:ext>
            </a:extLst>
          </p:cNvPr>
          <p:cNvSpPr txBox="1"/>
          <p:nvPr/>
        </p:nvSpPr>
        <p:spPr>
          <a:xfrm>
            <a:off x="2298238" y="6031534"/>
            <a:ext cx="101209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함바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9749A-66E2-943A-1DE4-E38F019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11" y="377599"/>
            <a:ext cx="4863488" cy="181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08172-01B7-CA29-20ED-1E25E39F217D}"/>
              </a:ext>
            </a:extLst>
          </p:cNvPr>
          <p:cNvSpPr txBox="1"/>
          <p:nvPr/>
        </p:nvSpPr>
        <p:spPr>
          <a:xfrm>
            <a:off x="8881671" y="5981092"/>
            <a:ext cx="6855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F663F1B-4CA8-1D39-C017-84791707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8" y="2559202"/>
            <a:ext cx="3738873" cy="20812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03F2C0-454D-363B-A652-32A3809C7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410" y="2324963"/>
            <a:ext cx="3759031" cy="2081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BE135F-8A1C-0EDB-C107-46B65C98B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369" y="3977358"/>
            <a:ext cx="3738873" cy="20848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463E13D-8E37-44C3-737C-1CA065ED6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430" y="3870040"/>
            <a:ext cx="3786570" cy="21241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AE74EF-33DC-9554-3CAE-7288C5A6967D}"/>
              </a:ext>
            </a:extLst>
          </p:cNvPr>
          <p:cNvSpPr txBox="1"/>
          <p:nvPr/>
        </p:nvSpPr>
        <p:spPr>
          <a:xfrm>
            <a:off x="573445" y="1932157"/>
            <a:ext cx="552255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전송버튼이나 </a:t>
            </a:r>
            <a:r>
              <a:rPr lang="ko-KR" altLang="en-US" sz="1400" b="1" dirty="0" err="1"/>
              <a:t>엔터를</a:t>
            </a:r>
            <a:r>
              <a:rPr lang="ko-KR" altLang="en-US" sz="1400" b="1" dirty="0"/>
              <a:t> 눌러 방 접속자들과 실시간 채팅이 가능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6448D69-C07D-C229-26C3-21DBE937F7ED}"/>
              </a:ext>
            </a:extLst>
          </p:cNvPr>
          <p:cNvSpPr/>
          <p:nvPr/>
        </p:nvSpPr>
        <p:spPr>
          <a:xfrm>
            <a:off x="8570208" y="384213"/>
            <a:ext cx="2682551" cy="16765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8348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소켓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E4A33-CBF1-FDF8-E78F-81DD142E95EB}"/>
              </a:ext>
            </a:extLst>
          </p:cNvPr>
          <p:cNvSpPr txBox="1"/>
          <p:nvPr/>
        </p:nvSpPr>
        <p:spPr>
          <a:xfrm>
            <a:off x="2782612" y="5474463"/>
            <a:ext cx="101209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함바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9749A-66E2-943A-1DE4-E38F019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11" y="377599"/>
            <a:ext cx="4863488" cy="181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08172-01B7-CA29-20ED-1E25E39F217D}"/>
              </a:ext>
            </a:extLst>
          </p:cNvPr>
          <p:cNvSpPr txBox="1"/>
          <p:nvPr/>
        </p:nvSpPr>
        <p:spPr>
          <a:xfrm>
            <a:off x="9245565" y="5417713"/>
            <a:ext cx="6855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AE74EF-33DC-9554-3CAE-7288C5A6967D}"/>
              </a:ext>
            </a:extLst>
          </p:cNvPr>
          <p:cNvSpPr txBox="1"/>
          <p:nvPr/>
        </p:nvSpPr>
        <p:spPr>
          <a:xfrm>
            <a:off x="3525797" y="2628143"/>
            <a:ext cx="876154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Start</a:t>
            </a:r>
            <a:r>
              <a:rPr lang="ko-KR" altLang="en-US" sz="1600" b="1" dirty="0"/>
              <a:t> 버튼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스톱워치 재생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채팅으로 공부 시작 알림</a:t>
            </a:r>
            <a:endParaRPr lang="en-US" altLang="ko-KR" sz="16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6448D69-C07D-C229-26C3-21DBE937F7ED}"/>
              </a:ext>
            </a:extLst>
          </p:cNvPr>
          <p:cNvSpPr/>
          <p:nvPr/>
        </p:nvSpPr>
        <p:spPr>
          <a:xfrm>
            <a:off x="6490602" y="549890"/>
            <a:ext cx="1571047" cy="15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3A2FF-0023-233A-FCF2-940E66559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8" y="3281127"/>
            <a:ext cx="6184081" cy="20780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3EDAF-8E7C-9232-39AB-BD76920DA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804" y="3281127"/>
            <a:ext cx="3729426" cy="206240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30BF89-3F4C-4BDA-4820-8C15D971FB5F}"/>
              </a:ext>
            </a:extLst>
          </p:cNvPr>
          <p:cNvCxnSpPr>
            <a:cxnSpLocks/>
          </p:cNvCxnSpPr>
          <p:nvPr/>
        </p:nvCxnSpPr>
        <p:spPr>
          <a:xfrm flipH="1">
            <a:off x="6023295" y="1573817"/>
            <a:ext cx="714809" cy="9495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DE97C95-8D27-E33D-6D82-87C1FB399820}"/>
              </a:ext>
            </a:extLst>
          </p:cNvPr>
          <p:cNvSpPr/>
          <p:nvPr/>
        </p:nvSpPr>
        <p:spPr>
          <a:xfrm flipV="1">
            <a:off x="5101350" y="4723086"/>
            <a:ext cx="1279350" cy="334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CD525FF-60CF-6671-2A37-03C49DC853EC}"/>
              </a:ext>
            </a:extLst>
          </p:cNvPr>
          <p:cNvSpPr/>
          <p:nvPr/>
        </p:nvSpPr>
        <p:spPr>
          <a:xfrm flipV="1">
            <a:off x="7529804" y="4618329"/>
            <a:ext cx="1548882" cy="334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2639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소켓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E4A33-CBF1-FDF8-E78F-81DD142E95EB}"/>
              </a:ext>
            </a:extLst>
          </p:cNvPr>
          <p:cNvSpPr txBox="1"/>
          <p:nvPr/>
        </p:nvSpPr>
        <p:spPr>
          <a:xfrm>
            <a:off x="2624808" y="5844591"/>
            <a:ext cx="101209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함바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9749A-66E2-943A-1DE4-E38F019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11" y="377599"/>
            <a:ext cx="4863488" cy="181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08172-01B7-CA29-20ED-1E25E39F217D}"/>
              </a:ext>
            </a:extLst>
          </p:cNvPr>
          <p:cNvSpPr txBox="1"/>
          <p:nvPr/>
        </p:nvSpPr>
        <p:spPr>
          <a:xfrm>
            <a:off x="8971823" y="5844590"/>
            <a:ext cx="6855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AE74EF-33DC-9554-3CAE-7288C5A6967D}"/>
              </a:ext>
            </a:extLst>
          </p:cNvPr>
          <p:cNvSpPr txBox="1"/>
          <p:nvPr/>
        </p:nvSpPr>
        <p:spPr>
          <a:xfrm>
            <a:off x="1715224" y="2613866"/>
            <a:ext cx="876154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Stop </a:t>
            </a:r>
            <a:r>
              <a:rPr lang="ko-KR" altLang="en-US" sz="1600" b="1" dirty="0"/>
              <a:t>버튼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스톱워치 일시정지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공부한 시간 기록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채팅으로 공부 일시정지 알림</a:t>
            </a:r>
            <a:endParaRPr lang="en-US" altLang="ko-KR" sz="16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6448D69-C07D-C229-26C3-21DBE937F7ED}"/>
              </a:ext>
            </a:extLst>
          </p:cNvPr>
          <p:cNvSpPr/>
          <p:nvPr/>
        </p:nvSpPr>
        <p:spPr>
          <a:xfrm>
            <a:off x="6490602" y="549890"/>
            <a:ext cx="1571047" cy="15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581C57-E16B-6FCF-789D-0CD803D8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4" y="3357016"/>
            <a:ext cx="5948662" cy="23057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6ACABB-6B13-1973-05FE-AD49D9B51B84}"/>
              </a:ext>
            </a:extLst>
          </p:cNvPr>
          <p:cNvCxnSpPr>
            <a:cxnSpLocks/>
          </p:cNvCxnSpPr>
          <p:nvPr/>
        </p:nvCxnSpPr>
        <p:spPr>
          <a:xfrm flipH="1">
            <a:off x="6652727" y="1562879"/>
            <a:ext cx="552683" cy="1170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AAB3E31-28B0-7222-E2D4-8283BD4E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21" y="3429000"/>
            <a:ext cx="4096899" cy="227345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129BF0-E5E4-D98D-EADF-7E6F08FCD268}"/>
              </a:ext>
            </a:extLst>
          </p:cNvPr>
          <p:cNvSpPr/>
          <p:nvPr/>
        </p:nvSpPr>
        <p:spPr>
          <a:xfrm flipV="1">
            <a:off x="5057192" y="4663232"/>
            <a:ext cx="1129004" cy="335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C1FAE8-BCE4-FF13-E4ED-37AAF4B01B0A}"/>
              </a:ext>
            </a:extLst>
          </p:cNvPr>
          <p:cNvSpPr/>
          <p:nvPr/>
        </p:nvSpPr>
        <p:spPr>
          <a:xfrm flipV="1">
            <a:off x="7034521" y="4896016"/>
            <a:ext cx="1474997" cy="335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B30F5B-45AF-9D61-23DC-445D1098CE9C}"/>
              </a:ext>
            </a:extLst>
          </p:cNvPr>
          <p:cNvSpPr/>
          <p:nvPr/>
        </p:nvSpPr>
        <p:spPr>
          <a:xfrm flipV="1">
            <a:off x="721568" y="5146964"/>
            <a:ext cx="1129004" cy="4792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723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93DDF7-C332-3B46-A845-42DD4C32F917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서버방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소켓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E4A33-CBF1-FDF8-E78F-81DD142E95EB}"/>
              </a:ext>
            </a:extLst>
          </p:cNvPr>
          <p:cNvSpPr txBox="1"/>
          <p:nvPr/>
        </p:nvSpPr>
        <p:spPr>
          <a:xfrm>
            <a:off x="2624808" y="5775256"/>
            <a:ext cx="101209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함바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9749A-66E2-943A-1DE4-E38F019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11" y="377599"/>
            <a:ext cx="4863488" cy="181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08172-01B7-CA29-20ED-1E25E39F217D}"/>
              </a:ext>
            </a:extLst>
          </p:cNvPr>
          <p:cNvSpPr txBox="1"/>
          <p:nvPr/>
        </p:nvSpPr>
        <p:spPr>
          <a:xfrm>
            <a:off x="8818155" y="5736907"/>
            <a:ext cx="6855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AE74EF-33DC-9554-3CAE-7288C5A6967D}"/>
              </a:ext>
            </a:extLst>
          </p:cNvPr>
          <p:cNvSpPr txBox="1"/>
          <p:nvPr/>
        </p:nvSpPr>
        <p:spPr>
          <a:xfrm>
            <a:off x="1883608" y="2607101"/>
            <a:ext cx="876154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Reset </a:t>
            </a:r>
            <a:r>
              <a:rPr lang="ko-KR" altLang="en-US" sz="1600" b="1" dirty="0"/>
              <a:t>버튼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스톱워치 리셋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채팅으로 공부 중단 알림과 동시에 총 공부시간 알림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6448D69-C07D-C229-26C3-21DBE937F7ED}"/>
              </a:ext>
            </a:extLst>
          </p:cNvPr>
          <p:cNvSpPr/>
          <p:nvPr/>
        </p:nvSpPr>
        <p:spPr>
          <a:xfrm>
            <a:off x="6490602" y="549890"/>
            <a:ext cx="1571047" cy="15769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F9D255-2FD2-2F3C-C490-10351DCE7162}"/>
              </a:ext>
            </a:extLst>
          </p:cNvPr>
          <p:cNvCxnSpPr>
            <a:cxnSpLocks/>
          </p:cNvCxnSpPr>
          <p:nvPr/>
        </p:nvCxnSpPr>
        <p:spPr>
          <a:xfrm flipH="1">
            <a:off x="7128589" y="1564748"/>
            <a:ext cx="552683" cy="1170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3EF2664-F027-D7A1-A05F-FF49BE3D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9" y="3340758"/>
            <a:ext cx="5792623" cy="2249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C3F3E8-9793-7C1C-F1E5-D912B3520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171" y="3311938"/>
            <a:ext cx="4050702" cy="227815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7CEAA7-8BAE-09CB-A207-719122CF1254}"/>
              </a:ext>
            </a:extLst>
          </p:cNvPr>
          <p:cNvSpPr/>
          <p:nvPr/>
        </p:nvSpPr>
        <p:spPr>
          <a:xfrm flipV="1">
            <a:off x="5151260" y="4581469"/>
            <a:ext cx="1129004" cy="414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7AD4CDC-3DE1-21AE-4F2A-62B04881B63D}"/>
              </a:ext>
            </a:extLst>
          </p:cNvPr>
          <p:cNvSpPr/>
          <p:nvPr/>
        </p:nvSpPr>
        <p:spPr>
          <a:xfrm flipV="1">
            <a:off x="7063275" y="4681544"/>
            <a:ext cx="1474997" cy="5110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15264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D1EE26-10B4-6AF6-5DF1-6F09354ED80D}"/>
              </a:ext>
            </a:extLst>
          </p:cNvPr>
          <p:cNvSpPr/>
          <p:nvPr/>
        </p:nvSpPr>
        <p:spPr>
          <a:xfrm>
            <a:off x="1492898" y="1621280"/>
            <a:ext cx="9194946" cy="4564915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산출물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48D3B3-74DE-4939-D656-075B7406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63" y="2403190"/>
            <a:ext cx="7616474" cy="30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일정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F90D93-85DD-4D75-906A-F0DFDF0A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29" y="2161081"/>
            <a:ext cx="8498937" cy="4014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19CD10-EC35-CB4C-1C8D-10335AAA26EC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계획 및 진도</a:t>
            </a:r>
          </a:p>
        </p:txBody>
      </p:sp>
    </p:spTree>
    <p:extLst>
      <p:ext uri="{BB962C8B-B14F-4D97-AF65-F5344CB8AC3E}">
        <p14:creationId xmlns:p14="http://schemas.microsoft.com/office/powerpoint/2010/main" val="5790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7.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사양 및 구현도구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C5D1B0-A0EA-B8CC-5D8B-1766F397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38" y="2191306"/>
            <a:ext cx="9176211" cy="38991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6AF3DE-C731-ED4E-58DD-FBC26D18E40D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소프트웨어 시스템 사양</a:t>
            </a:r>
          </a:p>
        </p:txBody>
      </p:sp>
    </p:spTree>
    <p:extLst>
      <p:ext uri="{BB962C8B-B14F-4D97-AF65-F5344CB8AC3E}">
        <p14:creationId xmlns:p14="http://schemas.microsoft.com/office/powerpoint/2010/main" val="92386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9E9111-D30D-852A-27E7-6A102E755423}"/>
              </a:ext>
            </a:extLst>
          </p:cNvPr>
          <p:cNvSpPr/>
          <p:nvPr/>
        </p:nvSpPr>
        <p:spPr>
          <a:xfrm>
            <a:off x="1172077" y="3835002"/>
            <a:ext cx="10031146" cy="1269073"/>
          </a:xfrm>
          <a:prstGeom prst="roundRect">
            <a:avLst>
              <a:gd name="adj" fmla="val 50000"/>
            </a:avLst>
          </a:prstGeom>
          <a:solidFill>
            <a:srgbClr val="F7F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F24FB3-D05E-C6DA-37DF-0617BFE328E0}"/>
              </a:ext>
            </a:extLst>
          </p:cNvPr>
          <p:cNvSpPr/>
          <p:nvPr/>
        </p:nvSpPr>
        <p:spPr>
          <a:xfrm>
            <a:off x="1172077" y="2099426"/>
            <a:ext cx="10031146" cy="1269073"/>
          </a:xfrm>
          <a:prstGeom prst="roundRect">
            <a:avLst>
              <a:gd name="adj" fmla="val 50000"/>
            </a:avLst>
          </a:prstGeom>
          <a:solidFill>
            <a:srgbClr val="F7F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1172077" y="460493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88777" y="2485357"/>
            <a:ext cx="103209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Tisa Offc Serif Pro Thin" panose="02010404030101010102" pitchFamily="2" charset="0"/>
                <a:ea typeface="Tmon몬소리 Black" panose="02000A03000000000000"/>
              </a:rPr>
              <a:t>함께 공부하고자 하는 대학생들이 모여 서로의 공부 시간과 상태를 공유하며 함께 공부할</a:t>
            </a: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lvl="1" eaLnBrk="1" hangingPunct="1">
              <a:defRPr/>
            </a:pPr>
            <a:r>
              <a:rPr lang="en-US" altLang="ko-KR" b="1" dirty="0">
                <a:latin typeface="Tisa Offc Serif Pro Thin" panose="02010404030101010102" pitchFamily="2" charset="0"/>
                <a:ea typeface="Tmon몬소리 Black" panose="02000A03000000000000"/>
              </a:rPr>
              <a:t>	</a:t>
            </a:r>
            <a:r>
              <a:rPr lang="ko-KR" altLang="en-US" b="1" dirty="0">
                <a:latin typeface="Tisa Offc Serif Pro Thin" panose="02010404030101010102" pitchFamily="2" charset="0"/>
                <a:ea typeface="Tmon몬소리 Black" panose="02000A03000000000000"/>
              </a:rPr>
              <a:t> 수 있는 스터디 웹사이트</a:t>
            </a: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lvl="1" eaLnBrk="1" hangingPunct="1">
              <a:defRPr/>
            </a:pP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lvl="1" eaLnBrk="1" hangingPunct="1">
              <a:defRPr/>
            </a:pP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lvl="1" eaLnBrk="1" hangingPunct="1">
              <a:defRPr/>
            </a:pP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Tisa Offc Serif Pro Thin" panose="02010404030101010102" pitchFamily="2" charset="0"/>
                <a:ea typeface="Tmon몬소리 Black" panose="02000A03000000000000"/>
              </a:rPr>
              <a:t> </a:t>
            </a:r>
            <a:r>
              <a:rPr lang="ko-KR" altLang="en-US" b="1" dirty="0">
                <a:latin typeface="Tisa Offc Serif Pro Thin" panose="02010404030101010102" pitchFamily="2" charset="0"/>
                <a:ea typeface="Tmon몬소리 Black" panose="02000A03000000000000"/>
              </a:rPr>
              <a:t>공부하고자 하는 주제로 방을 개설해 목적이 같은 이용자들끼리 한 방에서 스톱워치와 </a:t>
            </a: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lvl="1" eaLnBrk="1" hangingPunct="1">
              <a:defRPr/>
            </a:pPr>
            <a:r>
              <a:rPr lang="en-US" altLang="ko-KR" b="1" dirty="0">
                <a:latin typeface="Tisa Offc Serif Pro Thin" panose="02010404030101010102" pitchFamily="2" charset="0"/>
                <a:ea typeface="Tmon몬소리 Black" panose="02000A03000000000000"/>
              </a:rPr>
              <a:t>	</a:t>
            </a:r>
            <a:r>
              <a:rPr lang="ko-KR" altLang="en-US" b="1" dirty="0">
                <a:latin typeface="Tisa Offc Serif Pro Thin" panose="02010404030101010102" pitchFamily="2" charset="0"/>
                <a:ea typeface="Tmon몬소리 Black" panose="02000A03000000000000"/>
              </a:rPr>
              <a:t>채팅을 통해 함께 공부하고 소통할 수 있게 해주는 웹사이트</a:t>
            </a:r>
            <a:endParaRPr lang="en-US" altLang="ko-KR" b="1" dirty="0">
              <a:latin typeface="Tisa Offc Serif Pro Thin" panose="02010404030101010102" pitchFamily="2" charset="0"/>
              <a:ea typeface="Tmon몬소리 Black" panose="02000A0300000000000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0187" y="1092564"/>
            <a:ext cx="216221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개요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748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7.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시스템 사양 및 구현도구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66D0AA-FB9B-970F-0610-577C38BDE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0" b="8331"/>
          <a:stretch/>
        </p:blipFill>
        <p:spPr>
          <a:xfrm>
            <a:off x="765241" y="2073986"/>
            <a:ext cx="10661518" cy="39484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1ACA41-5C34-EF2C-8B9A-062DC897C04E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하드웨어 시스템 사양</a:t>
            </a:r>
          </a:p>
        </p:txBody>
      </p:sp>
    </p:spTree>
    <p:extLst>
      <p:ext uri="{BB962C8B-B14F-4D97-AF65-F5344CB8AC3E}">
        <p14:creationId xmlns:p14="http://schemas.microsoft.com/office/powerpoint/2010/main" val="2264686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D68C50-3FD1-029D-E524-96C68F0D128A}"/>
              </a:ext>
            </a:extLst>
          </p:cNvPr>
          <p:cNvSpPr/>
          <p:nvPr/>
        </p:nvSpPr>
        <p:spPr>
          <a:xfrm>
            <a:off x="9693890" y="1785777"/>
            <a:ext cx="2047649" cy="2327352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DB5F4D1-B6A0-A654-DF8E-77025C6B450D}"/>
              </a:ext>
            </a:extLst>
          </p:cNvPr>
          <p:cNvSpPr/>
          <p:nvPr/>
        </p:nvSpPr>
        <p:spPr>
          <a:xfrm>
            <a:off x="7397684" y="1759283"/>
            <a:ext cx="2047649" cy="2327352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834FA45-F673-A407-30E8-96324C64C0F2}"/>
              </a:ext>
            </a:extLst>
          </p:cNvPr>
          <p:cNvSpPr/>
          <p:nvPr/>
        </p:nvSpPr>
        <p:spPr>
          <a:xfrm>
            <a:off x="5101478" y="1779183"/>
            <a:ext cx="2047649" cy="2327352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AE58AE4-1A30-92C8-5648-534287F11FA0}"/>
              </a:ext>
            </a:extLst>
          </p:cNvPr>
          <p:cNvSpPr/>
          <p:nvPr/>
        </p:nvSpPr>
        <p:spPr>
          <a:xfrm>
            <a:off x="2805272" y="1759283"/>
            <a:ext cx="2047649" cy="2327352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2850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8.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구현내용 및 보완사항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443D5C-98BA-8CC5-7B32-139BFB99FE02}"/>
              </a:ext>
            </a:extLst>
          </p:cNvPr>
          <p:cNvSpPr/>
          <p:nvPr/>
        </p:nvSpPr>
        <p:spPr>
          <a:xfrm>
            <a:off x="507570" y="1799323"/>
            <a:ext cx="2047649" cy="2313806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647AAA-7EB2-3E47-2C13-514F5F9899A1}"/>
              </a:ext>
            </a:extLst>
          </p:cNvPr>
          <p:cNvSpPr/>
          <p:nvPr/>
        </p:nvSpPr>
        <p:spPr>
          <a:xfrm>
            <a:off x="1206824" y="4888768"/>
            <a:ext cx="9575382" cy="1532847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797F7-0352-42FC-FE88-5FEE0361F225}"/>
              </a:ext>
            </a:extLst>
          </p:cNvPr>
          <p:cNvSpPr txBox="1"/>
          <p:nvPr/>
        </p:nvSpPr>
        <p:spPr>
          <a:xfrm>
            <a:off x="509374" y="2324371"/>
            <a:ext cx="2036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이용자가 방을 </a:t>
            </a:r>
            <a:endParaRPr lang="en-US" altLang="ko-KR" sz="16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만들고 방 정보에 따른 서버 생성</a:t>
            </a:r>
            <a:endParaRPr lang="en-US" altLang="ko-KR" sz="16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BBC0C-AD66-01A1-0290-D5C827A879B8}"/>
              </a:ext>
            </a:extLst>
          </p:cNvPr>
          <p:cNvSpPr txBox="1"/>
          <p:nvPr/>
        </p:nvSpPr>
        <p:spPr>
          <a:xfrm>
            <a:off x="2830111" y="2335201"/>
            <a:ext cx="202281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ea typeface="Tmon몬소리 Black" panose="02000A03000000000000"/>
              </a:rPr>
              <a:t>스터디룸</a:t>
            </a:r>
            <a:r>
              <a:rPr lang="ko-KR" altLang="en-US" sz="1600" b="1" dirty="0">
                <a:ea typeface="Tmon몬소리 Black" panose="02000A03000000000000"/>
              </a:rPr>
              <a:t> 서버에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다른 이용자가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접속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62638-5A70-A773-638A-196E8B0DB449}"/>
              </a:ext>
            </a:extLst>
          </p:cNvPr>
          <p:cNvSpPr txBox="1"/>
          <p:nvPr/>
        </p:nvSpPr>
        <p:spPr>
          <a:xfrm>
            <a:off x="9693890" y="2110873"/>
            <a:ext cx="20228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ea typeface="Tmon몬소리 Black" panose="02000A03000000000000"/>
              </a:rPr>
              <a:t>스터디룸</a:t>
            </a:r>
            <a:r>
              <a:rPr lang="ko-KR" altLang="en-US" sz="1600" b="1" dirty="0">
                <a:ea typeface="Tmon몬소리 Black" panose="02000A03000000000000"/>
              </a:rPr>
              <a:t> 서버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내에서 스톱워치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ea typeface="Tmon몬소리 Black" panose="02000A03000000000000"/>
              </a:rPr>
              <a:t>‘</a:t>
            </a:r>
            <a:r>
              <a:rPr lang="ko-KR" altLang="en-US" sz="1600" b="1" dirty="0">
                <a:ea typeface="Tmon몬소리 Black" panose="02000A03000000000000"/>
              </a:rPr>
              <a:t>시작</a:t>
            </a:r>
            <a:r>
              <a:rPr lang="en-US" altLang="ko-KR" sz="1600" b="1" dirty="0">
                <a:ea typeface="Tmon몬소리 Black" panose="02000A03000000000000"/>
              </a:rPr>
              <a:t>,</a:t>
            </a:r>
            <a:r>
              <a:rPr lang="ko-KR" altLang="en-US" sz="1600" b="1" dirty="0">
                <a:ea typeface="Tmon몬소리 Black" panose="02000A03000000000000"/>
              </a:rPr>
              <a:t>정지</a:t>
            </a:r>
            <a:r>
              <a:rPr lang="en-US" altLang="ko-KR" sz="1600" b="1" dirty="0">
                <a:ea typeface="Tmon몬소리 Black" panose="02000A03000000000000"/>
              </a:rPr>
              <a:t>,</a:t>
            </a:r>
            <a:r>
              <a:rPr lang="ko-KR" altLang="en-US" sz="1600" b="1" dirty="0">
                <a:ea typeface="Tmon몬소리 Black" panose="02000A03000000000000"/>
              </a:rPr>
              <a:t>중지</a:t>
            </a:r>
            <a:r>
              <a:rPr lang="en-US" altLang="ko-KR" sz="1600" b="1" dirty="0">
                <a:ea typeface="Tmon몬소리 Black" panose="02000A03000000000000"/>
              </a:rPr>
              <a:t>’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버튼을 누를 시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채팅으로 값 전달</a:t>
            </a:r>
            <a:endParaRPr lang="en-US" altLang="ko-KR" sz="1600" b="1" dirty="0">
              <a:ea typeface="Tmon몬소리 Black" panose="02000A03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F321C-0E9B-C90D-09A3-7B644FA0800B}"/>
              </a:ext>
            </a:extLst>
          </p:cNvPr>
          <p:cNvSpPr txBox="1"/>
          <p:nvPr/>
        </p:nvSpPr>
        <p:spPr>
          <a:xfrm>
            <a:off x="7328410" y="2325713"/>
            <a:ext cx="2241201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ea typeface="Tmon몬소리 Black" panose="02000A03000000000000"/>
              </a:rPr>
              <a:t>스터디룸</a:t>
            </a:r>
            <a:r>
              <a:rPr lang="ko-KR" altLang="en-US" sz="1600" b="1" dirty="0">
                <a:ea typeface="Tmon몬소리 Black" panose="02000A03000000000000"/>
              </a:rPr>
              <a:t> 서버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내에서 본인의 </a:t>
            </a:r>
            <a:endParaRPr lang="en-US" altLang="ko-KR" sz="1600" b="1" dirty="0">
              <a:ea typeface="Tmon몬소리 Black" panose="02000A03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Tmon몬소리 Black" panose="02000A03000000000000"/>
              </a:rPr>
              <a:t>스톱워치 사용가능</a:t>
            </a:r>
            <a:endParaRPr lang="en-US" altLang="ko-KR" sz="1600" b="1" dirty="0">
              <a:ea typeface="Tmon몬소리 Black" panose="02000A03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94F84-A37F-7145-3349-5F8C94118F2E}"/>
              </a:ext>
            </a:extLst>
          </p:cNvPr>
          <p:cNvSpPr txBox="1"/>
          <p:nvPr/>
        </p:nvSpPr>
        <p:spPr>
          <a:xfrm>
            <a:off x="5136660" y="2328678"/>
            <a:ext cx="202281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ea typeface="Tmon몬소리 Black" panose="02000A03000000000000"/>
              </a:rPr>
              <a:t>스터디룸</a:t>
            </a:r>
            <a:r>
              <a:rPr lang="ko-KR" altLang="en-US" sz="1600" b="1" dirty="0">
                <a:ea typeface="Tmon몬소리 Black" panose="02000A03000000000000"/>
              </a:rPr>
              <a:t> 서버 내에 접속자들과 채팅</a:t>
            </a:r>
            <a:endParaRPr lang="en-US" altLang="ko-KR" sz="1600" b="1" dirty="0">
              <a:ea typeface="Tmon몬소리 Black" panose="02000A03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6AAAC-50B9-DEDB-4BF6-C511E41A4FDF}"/>
              </a:ext>
            </a:extLst>
          </p:cNvPr>
          <p:cNvSpPr txBox="1"/>
          <p:nvPr/>
        </p:nvSpPr>
        <p:spPr>
          <a:xfrm>
            <a:off x="13057632" y="1182906"/>
            <a:ext cx="80467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728288-FDBF-EFD4-E04F-40A5668DCE1F}"/>
              </a:ext>
            </a:extLst>
          </p:cNvPr>
          <p:cNvSpPr/>
          <p:nvPr/>
        </p:nvSpPr>
        <p:spPr>
          <a:xfrm>
            <a:off x="1241901" y="1435962"/>
            <a:ext cx="5342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669900"/>
                </a:solidFill>
              </a:rPr>
              <a:t>1</a:t>
            </a:r>
            <a:endParaRPr lang="ko-KR" altLang="en-US" sz="3200" b="1" dirty="0">
              <a:solidFill>
                <a:srgbClr val="6699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B9EEE7-D95D-D5F2-2017-859B84471DB8}"/>
              </a:ext>
            </a:extLst>
          </p:cNvPr>
          <p:cNvSpPr/>
          <p:nvPr/>
        </p:nvSpPr>
        <p:spPr>
          <a:xfrm>
            <a:off x="3538107" y="1409001"/>
            <a:ext cx="5342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669900"/>
                </a:solidFill>
              </a:rPr>
              <a:t>2</a:t>
            </a:r>
            <a:endParaRPr lang="ko-KR" altLang="en-US" sz="2800" b="1" dirty="0">
              <a:solidFill>
                <a:srgbClr val="6699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B3C461-B773-4597-95ED-6ABFC1830766}"/>
              </a:ext>
            </a:extLst>
          </p:cNvPr>
          <p:cNvSpPr/>
          <p:nvPr/>
        </p:nvSpPr>
        <p:spPr>
          <a:xfrm>
            <a:off x="5811545" y="1409001"/>
            <a:ext cx="5342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669900"/>
                </a:solidFill>
              </a:rPr>
              <a:t>3</a:t>
            </a:r>
            <a:endParaRPr lang="ko-KR" altLang="en-US" sz="3200" b="1" dirty="0">
              <a:solidFill>
                <a:srgbClr val="6699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D9D92D-8231-794C-FC6B-DEBB336B38DB}"/>
              </a:ext>
            </a:extLst>
          </p:cNvPr>
          <p:cNvSpPr/>
          <p:nvPr/>
        </p:nvSpPr>
        <p:spPr>
          <a:xfrm>
            <a:off x="8128781" y="1413568"/>
            <a:ext cx="5342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669900"/>
                </a:solidFill>
              </a:rPr>
              <a:t>4</a:t>
            </a:r>
            <a:endParaRPr lang="ko-KR" altLang="en-US" sz="3200" b="1" dirty="0">
              <a:solidFill>
                <a:srgbClr val="6699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DCBC68-4DE1-4C87-D6DA-F5AC69808B59}"/>
              </a:ext>
            </a:extLst>
          </p:cNvPr>
          <p:cNvSpPr/>
          <p:nvPr/>
        </p:nvSpPr>
        <p:spPr>
          <a:xfrm>
            <a:off x="10384415" y="1437184"/>
            <a:ext cx="53420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669900"/>
                </a:solidFill>
              </a:rPr>
              <a:t>5</a:t>
            </a:r>
            <a:endParaRPr lang="ko-KR" altLang="en-US" sz="3200" b="1" dirty="0">
              <a:solidFill>
                <a:srgbClr val="6699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3DEB98-ADA3-6611-0805-EAE23F26B857}"/>
              </a:ext>
            </a:extLst>
          </p:cNvPr>
          <p:cNvSpPr txBox="1"/>
          <p:nvPr/>
        </p:nvSpPr>
        <p:spPr>
          <a:xfrm>
            <a:off x="1583355" y="4924334"/>
            <a:ext cx="899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38200" lvl="1" indent="-381000" eaLnBrk="1" hangingPunct="1">
              <a:buFont typeface="Wingdings" panose="05000000000000000000" pitchFamily="2" charset="2"/>
              <a:buChar char="l"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Tmon몬소리 Black" panose="02000A03000000000000"/>
            </a:endParaRPr>
          </a:p>
          <a:p>
            <a:pPr marL="838200" lvl="1" indent="-381000" eaLnBrk="1" hangingPunct="1">
              <a:buFont typeface="Wingdings" panose="05000000000000000000" pitchFamily="2" charset="2"/>
              <a:buChar char="l"/>
            </a:pP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스터디룸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 방 입장 시 다른 이용자의 닉네임이 실시간으로 뜨도록 하기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Tmon몬소리 Black" panose="02000A03000000000000"/>
            </a:endParaRPr>
          </a:p>
          <a:p>
            <a:pPr lvl="1" eaLnBrk="1" hangingPunct="1"/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 </a:t>
            </a:r>
          </a:p>
          <a:p>
            <a:pPr marL="838200" lvl="1" indent="-381000" eaLnBrk="1" hangingPunct="1"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타이머의 값이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스터디룸의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Tmon몬소리 Black" panose="02000A03000000000000"/>
              </a:rPr>
              <a:t> 이용자 서버에 실시간으로 공유되도록 하기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Tmon몬소리 Black" panose="02000A03000000000000"/>
            </a:endParaRP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5ED08F-A87A-99A6-07BF-5FB85B17B5DE}"/>
              </a:ext>
            </a:extLst>
          </p:cNvPr>
          <p:cNvSpPr/>
          <p:nvPr/>
        </p:nvSpPr>
        <p:spPr>
          <a:xfrm>
            <a:off x="1206824" y="943265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현재 구현된 내용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AC37B1-8AE6-0B80-FF95-61DBEAC780F4}"/>
              </a:ext>
            </a:extLst>
          </p:cNvPr>
          <p:cNvSpPr/>
          <p:nvPr/>
        </p:nvSpPr>
        <p:spPr>
          <a:xfrm>
            <a:off x="1206824" y="4165474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향후 보완될 내용</a:t>
            </a:r>
          </a:p>
        </p:txBody>
      </p:sp>
    </p:spTree>
    <p:extLst>
      <p:ext uri="{BB962C8B-B14F-4D97-AF65-F5344CB8AC3E}">
        <p14:creationId xmlns:p14="http://schemas.microsoft.com/office/powerpoint/2010/main" val="986273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5E6975-5AAF-5A9B-33A6-D55671DA77B0}"/>
              </a:ext>
            </a:extLst>
          </p:cNvPr>
          <p:cNvSpPr/>
          <p:nvPr/>
        </p:nvSpPr>
        <p:spPr>
          <a:xfrm>
            <a:off x="1591903" y="4530978"/>
            <a:ext cx="8974160" cy="1693948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82CFFB-336D-3BB8-23F7-17D4F10E6D8E}"/>
              </a:ext>
            </a:extLst>
          </p:cNvPr>
          <p:cNvSpPr/>
          <p:nvPr/>
        </p:nvSpPr>
        <p:spPr>
          <a:xfrm>
            <a:off x="1591902" y="1780369"/>
            <a:ext cx="8974161" cy="1693949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89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결론 및 기타사항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F1D8A-329D-5A3F-4F3D-2A0D725CD2F6}"/>
              </a:ext>
            </a:extLst>
          </p:cNvPr>
          <p:cNvSpPr txBox="1"/>
          <p:nvPr/>
        </p:nvSpPr>
        <p:spPr>
          <a:xfrm>
            <a:off x="1625935" y="2092353"/>
            <a:ext cx="886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38200" lvl="1" indent="-38100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끼리의 실시간 공유에 대한 이해가 필요함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38200" lvl="1" indent="-38100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자바스크립트와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node.js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socket.io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추가적인 이해가 필요함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1D143-7849-A579-EB89-133629F09AFF}"/>
              </a:ext>
            </a:extLst>
          </p:cNvPr>
          <p:cNvSpPr txBox="1"/>
          <p:nvPr/>
        </p:nvSpPr>
        <p:spPr>
          <a:xfrm>
            <a:off x="1625935" y="4874173"/>
            <a:ext cx="841380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38200" lvl="1" indent="-38100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소켓에서 실시간으로 데이터 값을 전달해주는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WebSocket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사용에 대한 공부가 필요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1607F6-92A6-9029-0ABF-EFC2F065DCFE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결론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91B4A1-B23F-5D21-6388-64E53582B525}"/>
              </a:ext>
            </a:extLst>
          </p:cNvPr>
          <p:cNvSpPr/>
          <p:nvPr/>
        </p:nvSpPr>
        <p:spPr>
          <a:xfrm>
            <a:off x="1193236" y="3840590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기타사항</a:t>
            </a:r>
          </a:p>
        </p:txBody>
      </p:sp>
    </p:spTree>
    <p:extLst>
      <p:ext uri="{BB962C8B-B14F-4D97-AF65-F5344CB8AC3E}">
        <p14:creationId xmlns:p14="http://schemas.microsoft.com/office/powerpoint/2010/main" val="368845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6062FD-C44C-D9B7-B2D9-CB179033C5EC}"/>
              </a:ext>
            </a:extLst>
          </p:cNvPr>
          <p:cNvSpPr/>
          <p:nvPr/>
        </p:nvSpPr>
        <p:spPr>
          <a:xfrm>
            <a:off x="637932" y="1125336"/>
            <a:ext cx="5113111" cy="5409548"/>
          </a:xfrm>
          <a:prstGeom prst="roundRect">
            <a:avLst>
              <a:gd name="adj" fmla="val 50000"/>
            </a:avLst>
          </a:prstGeom>
          <a:solidFill>
            <a:srgbClr val="F7F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89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10.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프로젝트를 하며 느낀 점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5101" y="1407606"/>
            <a:ext cx="4206948" cy="414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이하린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준비하며 새로운 언어를 사용하며 배우면서 프로젝트를 진행 하였는데 처음 쓰는 언어라 그런지 미숙한 점이 많아서 아쉬웠고 프로젝트를 하며 확실히 개발 실력이 향상됨을 느꼈다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그리고 무엇보다 프로젝트의 설계 단계에 신중을 가해야 전체적인 프로젝트의 완성도가 높아짐을 알았다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D9B872-5EFE-E33B-D86B-638805169190}"/>
              </a:ext>
            </a:extLst>
          </p:cNvPr>
          <p:cNvSpPr/>
          <p:nvPr/>
        </p:nvSpPr>
        <p:spPr>
          <a:xfrm>
            <a:off x="6407854" y="1125336"/>
            <a:ext cx="5113111" cy="5409548"/>
          </a:xfrm>
          <a:prstGeom prst="roundRect">
            <a:avLst>
              <a:gd name="adj" fmla="val 50000"/>
            </a:avLst>
          </a:prstGeom>
          <a:solidFill>
            <a:srgbClr val="F7F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7E7862-D4E5-F7B2-1E98-B0C65E1E83FC}"/>
              </a:ext>
            </a:extLst>
          </p:cNvPr>
          <p:cNvSpPr/>
          <p:nvPr/>
        </p:nvSpPr>
        <p:spPr>
          <a:xfrm>
            <a:off x="6922720" y="1419963"/>
            <a:ext cx="4206948" cy="4332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김한비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공부의 목적으로 평소 공부를 해보고 싶었던 언어인 자바스크립트와 </a:t>
            </a:r>
            <a:r>
              <a:rPr lang="en-US" altLang="ko-KR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nodejs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사용하여 프로젝트를 진행하였는데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미숙한 언어를 사용을 하여 시간도 많이 소요되고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어려움도 존재했지만 모르는 만큼 많이 찾아보며 진행을 한 프로젝트라 결과물에 대한 성취감이 높았고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언어와 소켓 로직에 대한 개념 숙지의 중요성을 깨달은 시간이었다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2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84406-BCBA-81C9-828A-ADDF35C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5" y="0"/>
            <a:ext cx="10546026" cy="73643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D65E04A6-CF8C-1B6B-EB3D-85E7579C78A9}"/>
              </a:ext>
            </a:extLst>
          </p:cNvPr>
          <p:cNvSpPr txBox="1"/>
          <p:nvPr/>
        </p:nvSpPr>
        <p:spPr>
          <a:xfrm>
            <a:off x="3068130" y="3297429"/>
            <a:ext cx="63324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ln w="952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4400" b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3236B5-ADDE-95BD-FEE0-0074DC9B123C}"/>
              </a:ext>
            </a:extLst>
          </p:cNvPr>
          <p:cNvSpPr/>
          <p:nvPr/>
        </p:nvSpPr>
        <p:spPr>
          <a:xfrm>
            <a:off x="6681781" y="1954600"/>
            <a:ext cx="3901769" cy="4387514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B079E1-E419-7EA5-F986-F15C8CDE53C8}"/>
              </a:ext>
            </a:extLst>
          </p:cNvPr>
          <p:cNvSpPr/>
          <p:nvPr/>
        </p:nvSpPr>
        <p:spPr>
          <a:xfrm>
            <a:off x="1677382" y="1954600"/>
            <a:ext cx="3901769" cy="4387514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1172077" y="460493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0187" y="1092564"/>
            <a:ext cx="297425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업무 분담</a:t>
            </a:r>
          </a:p>
        </p:txBody>
      </p:sp>
      <p:pic>
        <p:nvPicPr>
          <p:cNvPr id="6" name="그래픽 5" descr="사용자 윤곽선">
            <a:extLst>
              <a:ext uri="{FF2B5EF4-FFF2-40B4-BE49-F238E27FC236}">
                <a16:creationId xmlns:a16="http://schemas.microsoft.com/office/drawing/2014/main" id="{08DBD62D-D3B8-3479-4577-2E194D6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0012" y="2068886"/>
            <a:ext cx="1696507" cy="19581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D84ED9-A32D-6E00-4B7A-C1DA0ADDF9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157">
            <a:off x="2412192" y="1904516"/>
            <a:ext cx="2199418" cy="1536278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FCFA76F9-0BE5-F4F8-6FD0-4BEF914B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4411" y="2018018"/>
            <a:ext cx="1696507" cy="19581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B1C71-ACEF-5A8A-D14F-B12E50EAED85}"/>
              </a:ext>
            </a:extLst>
          </p:cNvPr>
          <p:cNvSpPr txBox="1"/>
          <p:nvPr/>
        </p:nvSpPr>
        <p:spPr>
          <a:xfrm>
            <a:off x="8209126" y="3882159"/>
            <a:ext cx="105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이하린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096E8-ABC1-5645-2F55-B4D4139BAB6D}"/>
              </a:ext>
            </a:extLst>
          </p:cNvPr>
          <p:cNvSpPr txBox="1"/>
          <p:nvPr/>
        </p:nvSpPr>
        <p:spPr>
          <a:xfrm>
            <a:off x="3182025" y="3906665"/>
            <a:ext cx="105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김한비</a:t>
            </a:r>
            <a:endParaRPr lang="ko-KR" altLang="en-US" b="1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27338F4-B229-ACE9-5F1A-994DC1AB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A31696-0593-4E48-5D14-DE9E584F9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157">
            <a:off x="7426275" y="1834486"/>
            <a:ext cx="2199418" cy="1536278"/>
          </a:xfrm>
          <a:prstGeom prst="rect">
            <a:avLst/>
          </a:prstGeom>
        </p:spPr>
      </p:pic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3F0C124-285C-11D1-C51C-543E3BE9D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05764"/>
              </p:ext>
            </p:extLst>
          </p:nvPr>
        </p:nvGraphicFramePr>
        <p:xfrm>
          <a:off x="2109290" y="4509586"/>
          <a:ext cx="3155820" cy="1764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167">
                  <a:extLst>
                    <a:ext uri="{9D8B030D-6E8A-4147-A177-3AD203B41FA5}">
                      <a16:colId xmlns:a16="http://schemas.microsoft.com/office/drawing/2014/main" val="2502316067"/>
                    </a:ext>
                  </a:extLst>
                </a:gridCol>
                <a:gridCol w="2260653">
                  <a:extLst>
                    <a:ext uri="{9D8B030D-6E8A-4147-A177-3AD203B41FA5}">
                      <a16:colId xmlns:a16="http://schemas.microsoft.com/office/drawing/2014/main" val="3871984876"/>
                    </a:ext>
                  </a:extLst>
                </a:gridCol>
              </a:tblGrid>
              <a:tr h="258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방만들기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서버방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83952"/>
                  </a:ext>
                </a:extLst>
              </a:tr>
              <a:tr h="41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전체적인 페이지 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338441"/>
                  </a:ext>
                </a:extLst>
              </a:tr>
              <a:tr h="41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스톱워치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소켓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913"/>
                  </a:ext>
                </a:extLst>
              </a:tr>
              <a:tr h="41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212959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2FC9A8D1-C0D4-09C5-B8AF-76E7F49C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49021"/>
              </p:ext>
            </p:extLst>
          </p:nvPr>
        </p:nvGraphicFramePr>
        <p:xfrm>
          <a:off x="7054754" y="4440787"/>
          <a:ext cx="3155820" cy="1764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684">
                  <a:extLst>
                    <a:ext uri="{9D8B030D-6E8A-4147-A177-3AD203B41FA5}">
                      <a16:colId xmlns:a16="http://schemas.microsoft.com/office/drawing/2014/main" val="2502316067"/>
                    </a:ext>
                  </a:extLst>
                </a:gridCol>
                <a:gridCol w="2223136">
                  <a:extLst>
                    <a:ext uri="{9D8B030D-6E8A-4147-A177-3AD203B41FA5}">
                      <a16:colId xmlns:a16="http://schemas.microsoft.com/office/drawing/2014/main" val="3871984876"/>
                    </a:ext>
                  </a:extLst>
                </a:gridCol>
              </a:tblGrid>
              <a:tr h="41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메인페이지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내가 만든 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83952"/>
                  </a:ext>
                </a:extLst>
              </a:tr>
              <a:tr h="41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716328"/>
                  </a:ext>
                </a:extLst>
              </a:tr>
              <a:tr h="41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데이터베이스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913"/>
                  </a:ext>
                </a:extLst>
              </a:tr>
              <a:tr h="41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피피티</a:t>
                      </a:r>
                      <a:r>
                        <a:rPr lang="ko-KR" altLang="en-US" sz="1400" dirty="0"/>
                        <a:t> 및 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21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84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DA58DE4-0BA8-4205-5347-26307DFD5430}"/>
              </a:ext>
            </a:extLst>
          </p:cNvPr>
          <p:cNvSpPr/>
          <p:nvPr/>
        </p:nvSpPr>
        <p:spPr>
          <a:xfrm>
            <a:off x="982890" y="4183092"/>
            <a:ext cx="10325190" cy="2200317"/>
          </a:xfrm>
          <a:prstGeom prst="roundRect">
            <a:avLst/>
          </a:prstGeom>
          <a:solidFill>
            <a:srgbClr val="F7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목적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0B17E1-3116-55B9-C4C3-5BA65701FF59}"/>
              </a:ext>
            </a:extLst>
          </p:cNvPr>
          <p:cNvSpPr/>
          <p:nvPr/>
        </p:nvSpPr>
        <p:spPr>
          <a:xfrm>
            <a:off x="545704" y="973502"/>
            <a:ext cx="339566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목적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9D23F6-6217-46A9-29D1-019741B1456B}"/>
              </a:ext>
            </a:extLst>
          </p:cNvPr>
          <p:cNvSpPr/>
          <p:nvPr/>
        </p:nvSpPr>
        <p:spPr>
          <a:xfrm>
            <a:off x="522792" y="3511945"/>
            <a:ext cx="513394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목적에 따른 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5241-C50B-B1E8-59F1-C965C07961C5}"/>
              </a:ext>
            </a:extLst>
          </p:cNvPr>
          <p:cNvSpPr txBox="1"/>
          <p:nvPr/>
        </p:nvSpPr>
        <p:spPr>
          <a:xfrm>
            <a:off x="883920" y="4371723"/>
            <a:ext cx="10036563" cy="175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eaLnBrk="1" hangingPunct="1">
              <a:lnSpc>
                <a:spcPct val="150000"/>
              </a:lnSpc>
              <a:defRPr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공유 스터디 커뮤니티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함께 공부하는 사람들과 소통하며 공부 진도와 상태를 확인할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eaLnBrk="1" hangingPunct="1">
              <a:lnSpc>
                <a:spcPct val="150000"/>
              </a:lnSpc>
              <a:defRPr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체계와 동기부여</a:t>
            </a:r>
          </a:p>
          <a:p>
            <a:pPr marL="45720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혼자가 아닌 여러 사람과 함께 공부하는 것이기 때문에 체계적인 환경 속에서 공부 의지에 동기부여가 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443D5C-98BA-8CC5-7B32-139BFB99FE02}"/>
              </a:ext>
            </a:extLst>
          </p:cNvPr>
          <p:cNvSpPr/>
          <p:nvPr/>
        </p:nvSpPr>
        <p:spPr>
          <a:xfrm>
            <a:off x="982890" y="1606837"/>
            <a:ext cx="10172790" cy="1724349"/>
          </a:xfrm>
          <a:prstGeom prst="roundRect">
            <a:avLst/>
          </a:prstGeom>
          <a:solidFill>
            <a:srgbClr val="EFE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평소 친구와 서로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디스코드</a:t>
            </a:r>
            <a:r>
              <a:rPr lang="en-US" altLang="ko-KR" sz="1400" dirty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ea typeface="맑은 고딕" panose="020B0503020000020004" pitchFamily="50" charset="-127"/>
              </a:rPr>
              <a:t>실시간 화상 채팅 프로그램</a:t>
            </a:r>
            <a:r>
              <a:rPr lang="en-US" altLang="ko-KR" sz="1400" dirty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을 </a:t>
            </a:r>
            <a:r>
              <a:rPr lang="ko-KR" altLang="en-US" sz="1600" dirty="0" err="1">
                <a:solidFill>
                  <a:schemeClr val="tx1"/>
                </a:solidFill>
                <a:ea typeface="맑은 고딕" panose="020B0503020000020004" pitchFamily="50" charset="-127"/>
              </a:rPr>
              <a:t>켜놓고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함께 공부를 하며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순수한 공부시간과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쉬는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시간을 함께 확인해 나가며 공부를 할 수 있다면 나의 공부 시간을 체크하면서 조금 더 체계적으로 공부를 할 수 있지 않을까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,,</a:t>
            </a:r>
            <a:r>
              <a:rPr lang="ko-KR" altLang="en-US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라는 아쉬움이 있었기에 본 프로젝트를 개발하게 되었다</a:t>
            </a:r>
            <a:r>
              <a:rPr lang="en-US" altLang="ko-KR" sz="1600" dirty="0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72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C8D352-68F9-CE47-1D11-70D7FD782855}"/>
              </a:ext>
            </a:extLst>
          </p:cNvPr>
          <p:cNvSpPr/>
          <p:nvPr/>
        </p:nvSpPr>
        <p:spPr>
          <a:xfrm>
            <a:off x="1009603" y="1413167"/>
            <a:ext cx="10172790" cy="4790670"/>
          </a:xfrm>
          <a:prstGeom prst="roundRect">
            <a:avLst/>
          </a:prstGeom>
          <a:solidFill>
            <a:srgbClr val="EFE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이용자가 방을 만들어 서버를 생성한다</a:t>
            </a:r>
            <a:r>
              <a:rPr lang="en-US" altLang="ko-KR" sz="21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.</a:t>
            </a:r>
          </a:p>
          <a:p>
            <a:pPr marL="742950" lvl="1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1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스톱워치 기능으로 이용자의 공부한 시간을 측정 가능하다</a:t>
            </a:r>
            <a:endParaRPr lang="en-US" altLang="ko-KR" sz="21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1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1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서버에 들어가 있는 이용자들의 현재 공부 상태를 공유할 수 있다</a:t>
            </a:r>
            <a:r>
              <a:rPr lang="en-US" altLang="ko-KR" sz="2100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.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en-US" altLang="ko-KR" sz="500" b="1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857250" lvl="2" eaLnBrk="1" hangingPunct="1">
              <a:defRPr/>
            </a:pPr>
            <a:r>
              <a:rPr lang="en-US" altLang="ko-KR" b="1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Ex)    </a:t>
            </a:r>
            <a:r>
              <a:rPr lang="ko-KR" altLang="en-US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공부를 시작하였습니다</a:t>
            </a:r>
            <a:endParaRPr lang="en-US" altLang="ko-KR" sz="1600" dirty="0">
              <a:solidFill>
                <a:schemeClr val="tx1"/>
              </a:solidFill>
              <a:latin typeface="Tisa Offc Serif Pro Thin" panose="02010404030101010102" pitchFamily="2" charset="0"/>
              <a:ea typeface="Tmon몬소리 Black" panose="02000A03000000000000"/>
            </a:endParaRPr>
          </a:p>
          <a:p>
            <a:pPr marL="1314450" lvl="3" ea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 잠시 휴식 중 입니다</a:t>
            </a:r>
            <a:r>
              <a:rPr lang="en-US" altLang="ko-KR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.</a:t>
            </a:r>
          </a:p>
          <a:p>
            <a:pPr marL="1314450" lvl="3" eaLnBrk="1" hangingPunct="1">
              <a:defRPr/>
            </a:pPr>
            <a:r>
              <a:rPr lang="en-US" altLang="ko-KR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 00</a:t>
            </a:r>
            <a:r>
              <a:rPr lang="ko-KR" altLang="en-US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님의 오늘의 공부시간은 </a:t>
            </a:r>
            <a:r>
              <a:rPr lang="en-US" altLang="ko-KR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09:30</a:t>
            </a:r>
            <a:r>
              <a:rPr lang="ko-KR" altLang="en-US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Tisa Offc Serif Pro Thin" panose="02010404030101010102" pitchFamily="2" charset="0"/>
                <a:ea typeface="Tmon몬소리 Black" panose="02000A03000000000000"/>
              </a:rPr>
              <a:t>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06CB88-B899-99A3-7C97-A41DE15D4930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특징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8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8B1802-C5B8-0C89-FEC6-AEC1CEF01970}"/>
              </a:ext>
            </a:extLst>
          </p:cNvPr>
          <p:cNvSpPr/>
          <p:nvPr/>
        </p:nvSpPr>
        <p:spPr>
          <a:xfrm>
            <a:off x="1190906" y="976677"/>
            <a:ext cx="47552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시스템 구성도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CFD5F-F929-B85C-C5D2-DACFBFD9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082" y="1715519"/>
            <a:ext cx="8596534" cy="4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1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8B1802-C5B8-0C89-FEC6-AEC1CEF01970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CB06BA-DF26-573E-FFA1-552F54B9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70" y="1843515"/>
            <a:ext cx="8800256" cy="4224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00D48F-35FE-3352-2724-011A31F4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85" y="2190719"/>
            <a:ext cx="1759594" cy="268919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C0843E-8569-8C29-A670-48957F555F4D}"/>
              </a:ext>
            </a:extLst>
          </p:cNvPr>
          <p:cNvCxnSpPr/>
          <p:nvPr/>
        </p:nvCxnSpPr>
        <p:spPr>
          <a:xfrm>
            <a:off x="9386596" y="2677886"/>
            <a:ext cx="0" cy="55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1F5F82-C31B-CC3A-1424-9BAB9B245677}"/>
              </a:ext>
            </a:extLst>
          </p:cNvPr>
          <p:cNvCxnSpPr>
            <a:cxnSpLocks/>
          </p:cNvCxnSpPr>
          <p:nvPr/>
        </p:nvCxnSpPr>
        <p:spPr>
          <a:xfrm>
            <a:off x="9405257" y="3769567"/>
            <a:ext cx="0" cy="4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96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38100"/>
            <a:ext cx="12191999" cy="136357"/>
            <a:chOff x="1" y="38100"/>
            <a:chExt cx="12191999" cy="136357"/>
          </a:xfrm>
        </p:grpSpPr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4273099-CE30-409C-04F9-7DB8BB1CE91F}"/>
                </a:ext>
              </a:extLst>
            </p:cNvPr>
            <p:cNvSpPr/>
            <p:nvPr/>
          </p:nvSpPr>
          <p:spPr>
            <a:xfrm>
              <a:off x="3" y="38100"/>
              <a:ext cx="12191995" cy="45719"/>
            </a:xfrm>
            <a:custGeom>
              <a:avLst/>
              <a:gdLst>
                <a:gd name="connsiteX0" fmla="*/ 10183911 w 12191995"/>
                <a:gd name="connsiteY0" fmla="*/ 0 h 45719"/>
                <a:gd name="connsiteX1" fmla="*/ 12191995 w 12191995"/>
                <a:gd name="connsiteY1" fmla="*/ 0 h 45719"/>
                <a:gd name="connsiteX2" fmla="*/ 12191995 w 12191995"/>
                <a:gd name="connsiteY2" fmla="*/ 45719 h 45719"/>
                <a:gd name="connsiteX3" fmla="*/ 10183911 w 12191995"/>
                <a:gd name="connsiteY3" fmla="*/ 45719 h 45719"/>
                <a:gd name="connsiteX4" fmla="*/ 7637933 w 12191995"/>
                <a:gd name="connsiteY4" fmla="*/ 0 h 45719"/>
                <a:gd name="connsiteX5" fmla="*/ 10183909 w 12191995"/>
                <a:gd name="connsiteY5" fmla="*/ 0 h 45719"/>
                <a:gd name="connsiteX6" fmla="*/ 10183909 w 12191995"/>
                <a:gd name="connsiteY6" fmla="*/ 45719 h 45719"/>
                <a:gd name="connsiteX7" fmla="*/ 7637933 w 12191995"/>
                <a:gd name="connsiteY7" fmla="*/ 45719 h 45719"/>
                <a:gd name="connsiteX8" fmla="*/ 5091955 w 12191995"/>
                <a:gd name="connsiteY8" fmla="*/ 0 h 45719"/>
                <a:gd name="connsiteX9" fmla="*/ 7637931 w 12191995"/>
                <a:gd name="connsiteY9" fmla="*/ 0 h 45719"/>
                <a:gd name="connsiteX10" fmla="*/ 7637931 w 12191995"/>
                <a:gd name="connsiteY10" fmla="*/ 45719 h 45719"/>
                <a:gd name="connsiteX11" fmla="*/ 5091955 w 12191995"/>
                <a:gd name="connsiteY11" fmla="*/ 45719 h 45719"/>
                <a:gd name="connsiteX12" fmla="*/ 2545978 w 12191995"/>
                <a:gd name="connsiteY12" fmla="*/ 0 h 45719"/>
                <a:gd name="connsiteX13" fmla="*/ 5091953 w 12191995"/>
                <a:gd name="connsiteY13" fmla="*/ 0 h 45719"/>
                <a:gd name="connsiteX14" fmla="*/ 5091953 w 12191995"/>
                <a:gd name="connsiteY14" fmla="*/ 45719 h 45719"/>
                <a:gd name="connsiteX15" fmla="*/ 2545978 w 12191995"/>
                <a:gd name="connsiteY15" fmla="*/ 45719 h 45719"/>
                <a:gd name="connsiteX16" fmla="*/ 0 w 12191995"/>
                <a:gd name="connsiteY16" fmla="*/ 0 h 45719"/>
                <a:gd name="connsiteX17" fmla="*/ 2545976 w 12191995"/>
                <a:gd name="connsiteY17" fmla="*/ 0 h 45719"/>
                <a:gd name="connsiteX18" fmla="*/ 2545976 w 12191995"/>
                <a:gd name="connsiteY18" fmla="*/ 45719 h 45719"/>
                <a:gd name="connsiteX19" fmla="*/ 0 w 12191995"/>
                <a:gd name="connsiteY1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0"/>
                  </a:moveTo>
                  <a:lnTo>
                    <a:pt x="12191995" y="0"/>
                  </a:lnTo>
                  <a:lnTo>
                    <a:pt x="12191995" y="45719"/>
                  </a:lnTo>
                  <a:lnTo>
                    <a:pt x="10183911" y="45719"/>
                  </a:lnTo>
                  <a:close/>
                  <a:moveTo>
                    <a:pt x="7637933" y="0"/>
                  </a:moveTo>
                  <a:lnTo>
                    <a:pt x="10183909" y="0"/>
                  </a:lnTo>
                  <a:lnTo>
                    <a:pt x="10183909" y="45719"/>
                  </a:lnTo>
                  <a:lnTo>
                    <a:pt x="7637933" y="45719"/>
                  </a:lnTo>
                  <a:close/>
                  <a:moveTo>
                    <a:pt x="5091955" y="0"/>
                  </a:moveTo>
                  <a:lnTo>
                    <a:pt x="7637931" y="0"/>
                  </a:lnTo>
                  <a:lnTo>
                    <a:pt x="7637931" y="45719"/>
                  </a:lnTo>
                  <a:lnTo>
                    <a:pt x="5091955" y="45719"/>
                  </a:lnTo>
                  <a:close/>
                  <a:moveTo>
                    <a:pt x="2545978" y="0"/>
                  </a:moveTo>
                  <a:lnTo>
                    <a:pt x="5091953" y="0"/>
                  </a:lnTo>
                  <a:lnTo>
                    <a:pt x="5091953" y="45719"/>
                  </a:lnTo>
                  <a:lnTo>
                    <a:pt x="2545978" y="45719"/>
                  </a:lnTo>
                  <a:close/>
                  <a:moveTo>
                    <a:pt x="0" y="0"/>
                  </a:moveTo>
                  <a:lnTo>
                    <a:pt x="2545976" y="0"/>
                  </a:lnTo>
                  <a:lnTo>
                    <a:pt x="254597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162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 76">
              <a:extLst>
                <a:ext uri="{FF2B5EF4-FFF2-40B4-BE49-F238E27FC236}">
                  <a16:creationId xmlns:a16="http://schemas.microsoft.com/office/drawing/2014/main" id="{931BAF4F-B07C-A2F7-1DB9-29A096EA2587}"/>
                </a:ext>
              </a:extLst>
            </p:cNvPr>
            <p:cNvSpPr/>
            <p:nvPr/>
          </p:nvSpPr>
          <p:spPr>
            <a:xfrm flipH="1">
              <a:off x="1" y="83819"/>
              <a:ext cx="12191999" cy="90638"/>
            </a:xfrm>
            <a:custGeom>
              <a:avLst/>
              <a:gdLst>
                <a:gd name="connsiteX0" fmla="*/ 153565 w 12191999"/>
                <a:gd name="connsiteY0" fmla="*/ 68997 h 90638"/>
                <a:gd name="connsiteX1" fmla="*/ 157399 w 12191999"/>
                <a:gd name="connsiteY1" fmla="*/ 79088 h 90638"/>
                <a:gd name="connsiteX2" fmla="*/ 163960 w 12191999"/>
                <a:gd name="connsiteY2" fmla="*/ 76170 h 90638"/>
                <a:gd name="connsiteX3" fmla="*/ 153565 w 12191999"/>
                <a:gd name="connsiteY3" fmla="*/ 68997 h 90638"/>
                <a:gd name="connsiteX4" fmla="*/ 2699543 w 12191999"/>
                <a:gd name="connsiteY4" fmla="*/ 68997 h 90638"/>
                <a:gd name="connsiteX5" fmla="*/ 2703377 w 12191999"/>
                <a:gd name="connsiteY5" fmla="*/ 79088 h 90638"/>
                <a:gd name="connsiteX6" fmla="*/ 2709938 w 12191999"/>
                <a:gd name="connsiteY6" fmla="*/ 76170 h 90638"/>
                <a:gd name="connsiteX7" fmla="*/ 2699543 w 12191999"/>
                <a:gd name="connsiteY7" fmla="*/ 68997 h 90638"/>
                <a:gd name="connsiteX8" fmla="*/ 5245521 w 12191999"/>
                <a:gd name="connsiteY8" fmla="*/ 68997 h 90638"/>
                <a:gd name="connsiteX9" fmla="*/ 5249355 w 12191999"/>
                <a:gd name="connsiteY9" fmla="*/ 79088 h 90638"/>
                <a:gd name="connsiteX10" fmla="*/ 5255916 w 12191999"/>
                <a:gd name="connsiteY10" fmla="*/ 76170 h 90638"/>
                <a:gd name="connsiteX11" fmla="*/ 5245521 w 12191999"/>
                <a:gd name="connsiteY11" fmla="*/ 68997 h 90638"/>
                <a:gd name="connsiteX12" fmla="*/ 7791499 w 12191999"/>
                <a:gd name="connsiteY12" fmla="*/ 68997 h 90638"/>
                <a:gd name="connsiteX13" fmla="*/ 7795333 w 12191999"/>
                <a:gd name="connsiteY13" fmla="*/ 79088 h 90638"/>
                <a:gd name="connsiteX14" fmla="*/ 7801894 w 12191999"/>
                <a:gd name="connsiteY14" fmla="*/ 76170 h 90638"/>
                <a:gd name="connsiteX15" fmla="*/ 7791499 w 12191999"/>
                <a:gd name="connsiteY15" fmla="*/ 68997 h 90638"/>
                <a:gd name="connsiteX16" fmla="*/ 10337476 w 12191999"/>
                <a:gd name="connsiteY16" fmla="*/ 68997 h 90638"/>
                <a:gd name="connsiteX17" fmla="*/ 10341310 w 12191999"/>
                <a:gd name="connsiteY17" fmla="*/ 79088 h 90638"/>
                <a:gd name="connsiteX18" fmla="*/ 10347871 w 12191999"/>
                <a:gd name="connsiteY18" fmla="*/ 76170 h 90638"/>
                <a:gd name="connsiteX19" fmla="*/ 10337476 w 12191999"/>
                <a:gd name="connsiteY19" fmla="*/ 68997 h 90638"/>
                <a:gd name="connsiteX20" fmla="*/ 651260 w 12191999"/>
                <a:gd name="connsiteY20" fmla="*/ 66609 h 90638"/>
                <a:gd name="connsiteX21" fmla="*/ 655094 w 12191999"/>
                <a:gd name="connsiteY21" fmla="*/ 76700 h 90638"/>
                <a:gd name="connsiteX22" fmla="*/ 661655 w 12191999"/>
                <a:gd name="connsiteY22" fmla="*/ 73782 h 90638"/>
                <a:gd name="connsiteX23" fmla="*/ 651260 w 12191999"/>
                <a:gd name="connsiteY23" fmla="*/ 66609 h 90638"/>
                <a:gd name="connsiteX24" fmla="*/ 3197238 w 12191999"/>
                <a:gd name="connsiteY24" fmla="*/ 66609 h 90638"/>
                <a:gd name="connsiteX25" fmla="*/ 3201072 w 12191999"/>
                <a:gd name="connsiteY25" fmla="*/ 76700 h 90638"/>
                <a:gd name="connsiteX26" fmla="*/ 3207633 w 12191999"/>
                <a:gd name="connsiteY26" fmla="*/ 73782 h 90638"/>
                <a:gd name="connsiteX27" fmla="*/ 3197238 w 12191999"/>
                <a:gd name="connsiteY27" fmla="*/ 66609 h 90638"/>
                <a:gd name="connsiteX28" fmla="*/ 5743216 w 12191999"/>
                <a:gd name="connsiteY28" fmla="*/ 66609 h 90638"/>
                <a:gd name="connsiteX29" fmla="*/ 5747050 w 12191999"/>
                <a:gd name="connsiteY29" fmla="*/ 76700 h 90638"/>
                <a:gd name="connsiteX30" fmla="*/ 5753611 w 12191999"/>
                <a:gd name="connsiteY30" fmla="*/ 73782 h 90638"/>
                <a:gd name="connsiteX31" fmla="*/ 5743216 w 12191999"/>
                <a:gd name="connsiteY31" fmla="*/ 66609 h 90638"/>
                <a:gd name="connsiteX32" fmla="*/ 8289194 w 12191999"/>
                <a:gd name="connsiteY32" fmla="*/ 66609 h 90638"/>
                <a:gd name="connsiteX33" fmla="*/ 8293028 w 12191999"/>
                <a:gd name="connsiteY33" fmla="*/ 76700 h 90638"/>
                <a:gd name="connsiteX34" fmla="*/ 8299588 w 12191999"/>
                <a:gd name="connsiteY34" fmla="*/ 73782 h 90638"/>
                <a:gd name="connsiteX35" fmla="*/ 8289194 w 12191999"/>
                <a:gd name="connsiteY35" fmla="*/ 66609 h 90638"/>
                <a:gd name="connsiteX36" fmla="*/ 10835171 w 12191999"/>
                <a:gd name="connsiteY36" fmla="*/ 66609 h 90638"/>
                <a:gd name="connsiteX37" fmla="*/ 10839005 w 12191999"/>
                <a:gd name="connsiteY37" fmla="*/ 76700 h 90638"/>
                <a:gd name="connsiteX38" fmla="*/ 10845566 w 12191999"/>
                <a:gd name="connsiteY38" fmla="*/ 73782 h 90638"/>
                <a:gd name="connsiteX39" fmla="*/ 10835171 w 12191999"/>
                <a:gd name="connsiteY39" fmla="*/ 66609 h 90638"/>
                <a:gd name="connsiteX40" fmla="*/ 1323096 w 12191999"/>
                <a:gd name="connsiteY40" fmla="*/ 65042 h 90638"/>
                <a:gd name="connsiteX41" fmla="*/ 1326930 w 12191999"/>
                <a:gd name="connsiteY41" fmla="*/ 75133 h 90638"/>
                <a:gd name="connsiteX42" fmla="*/ 1333491 w 12191999"/>
                <a:gd name="connsiteY42" fmla="*/ 72215 h 90638"/>
                <a:gd name="connsiteX43" fmla="*/ 1323096 w 12191999"/>
                <a:gd name="connsiteY43" fmla="*/ 65042 h 90638"/>
                <a:gd name="connsiteX44" fmla="*/ 3869074 w 12191999"/>
                <a:gd name="connsiteY44" fmla="*/ 65042 h 90638"/>
                <a:gd name="connsiteX45" fmla="*/ 3872908 w 12191999"/>
                <a:gd name="connsiteY45" fmla="*/ 75133 h 90638"/>
                <a:gd name="connsiteX46" fmla="*/ 3879469 w 12191999"/>
                <a:gd name="connsiteY46" fmla="*/ 72215 h 90638"/>
                <a:gd name="connsiteX47" fmla="*/ 3869074 w 12191999"/>
                <a:gd name="connsiteY47" fmla="*/ 65042 h 90638"/>
                <a:gd name="connsiteX48" fmla="*/ 6415052 w 12191999"/>
                <a:gd name="connsiteY48" fmla="*/ 65042 h 90638"/>
                <a:gd name="connsiteX49" fmla="*/ 6418886 w 12191999"/>
                <a:gd name="connsiteY49" fmla="*/ 75133 h 90638"/>
                <a:gd name="connsiteX50" fmla="*/ 6425447 w 12191999"/>
                <a:gd name="connsiteY50" fmla="*/ 72215 h 90638"/>
                <a:gd name="connsiteX51" fmla="*/ 6415052 w 12191999"/>
                <a:gd name="connsiteY51" fmla="*/ 65042 h 90638"/>
                <a:gd name="connsiteX52" fmla="*/ 8961029 w 12191999"/>
                <a:gd name="connsiteY52" fmla="*/ 65042 h 90638"/>
                <a:gd name="connsiteX53" fmla="*/ 8964863 w 12191999"/>
                <a:gd name="connsiteY53" fmla="*/ 75133 h 90638"/>
                <a:gd name="connsiteX54" fmla="*/ 8971424 w 12191999"/>
                <a:gd name="connsiteY54" fmla="*/ 72215 h 90638"/>
                <a:gd name="connsiteX55" fmla="*/ 8961029 w 12191999"/>
                <a:gd name="connsiteY55" fmla="*/ 65042 h 90638"/>
                <a:gd name="connsiteX56" fmla="*/ 11507007 w 12191999"/>
                <a:gd name="connsiteY56" fmla="*/ 65042 h 90638"/>
                <a:gd name="connsiteX57" fmla="*/ 11510841 w 12191999"/>
                <a:gd name="connsiteY57" fmla="*/ 75133 h 90638"/>
                <a:gd name="connsiteX58" fmla="*/ 11517402 w 12191999"/>
                <a:gd name="connsiteY58" fmla="*/ 72215 h 90638"/>
                <a:gd name="connsiteX59" fmla="*/ 11507007 w 12191999"/>
                <a:gd name="connsiteY59" fmla="*/ 65042 h 90638"/>
                <a:gd name="connsiteX60" fmla="*/ 1022515 w 12191999"/>
                <a:gd name="connsiteY60" fmla="*/ 63525 h 90638"/>
                <a:gd name="connsiteX61" fmla="*/ 1025338 w 12191999"/>
                <a:gd name="connsiteY61" fmla="*/ 79527 h 90638"/>
                <a:gd name="connsiteX62" fmla="*/ 1030168 w 12191999"/>
                <a:gd name="connsiteY62" fmla="*/ 74900 h 90638"/>
                <a:gd name="connsiteX63" fmla="*/ 1022515 w 12191999"/>
                <a:gd name="connsiteY63" fmla="*/ 63525 h 90638"/>
                <a:gd name="connsiteX64" fmla="*/ 3568493 w 12191999"/>
                <a:gd name="connsiteY64" fmla="*/ 63525 h 90638"/>
                <a:gd name="connsiteX65" fmla="*/ 3571316 w 12191999"/>
                <a:gd name="connsiteY65" fmla="*/ 79527 h 90638"/>
                <a:gd name="connsiteX66" fmla="*/ 3576146 w 12191999"/>
                <a:gd name="connsiteY66" fmla="*/ 74900 h 90638"/>
                <a:gd name="connsiteX67" fmla="*/ 3568493 w 12191999"/>
                <a:gd name="connsiteY67" fmla="*/ 63525 h 90638"/>
                <a:gd name="connsiteX68" fmla="*/ 6114471 w 12191999"/>
                <a:gd name="connsiteY68" fmla="*/ 63525 h 90638"/>
                <a:gd name="connsiteX69" fmla="*/ 6117294 w 12191999"/>
                <a:gd name="connsiteY69" fmla="*/ 79527 h 90638"/>
                <a:gd name="connsiteX70" fmla="*/ 6122124 w 12191999"/>
                <a:gd name="connsiteY70" fmla="*/ 74900 h 90638"/>
                <a:gd name="connsiteX71" fmla="*/ 6114471 w 12191999"/>
                <a:gd name="connsiteY71" fmla="*/ 63525 h 90638"/>
                <a:gd name="connsiteX72" fmla="*/ 8660449 w 12191999"/>
                <a:gd name="connsiteY72" fmla="*/ 63525 h 90638"/>
                <a:gd name="connsiteX73" fmla="*/ 8663272 w 12191999"/>
                <a:gd name="connsiteY73" fmla="*/ 79527 h 90638"/>
                <a:gd name="connsiteX74" fmla="*/ 8668102 w 12191999"/>
                <a:gd name="connsiteY74" fmla="*/ 74900 h 90638"/>
                <a:gd name="connsiteX75" fmla="*/ 8660449 w 12191999"/>
                <a:gd name="connsiteY75" fmla="*/ 63525 h 90638"/>
                <a:gd name="connsiteX76" fmla="*/ 11206426 w 12191999"/>
                <a:gd name="connsiteY76" fmla="*/ 63525 h 90638"/>
                <a:gd name="connsiteX77" fmla="*/ 11209249 w 12191999"/>
                <a:gd name="connsiteY77" fmla="*/ 79527 h 90638"/>
                <a:gd name="connsiteX78" fmla="*/ 11214079 w 12191999"/>
                <a:gd name="connsiteY78" fmla="*/ 74900 h 90638"/>
                <a:gd name="connsiteX79" fmla="*/ 11206426 w 12191999"/>
                <a:gd name="connsiteY79" fmla="*/ 63525 h 90638"/>
                <a:gd name="connsiteX80" fmla="*/ 146819 w 12191999"/>
                <a:gd name="connsiteY80" fmla="*/ 61879 h 90638"/>
                <a:gd name="connsiteX81" fmla="*/ 132958 w 12191999"/>
                <a:gd name="connsiteY81" fmla="*/ 73835 h 90638"/>
                <a:gd name="connsiteX82" fmla="*/ 141707 w 12191999"/>
                <a:gd name="connsiteY82" fmla="*/ 78698 h 90638"/>
                <a:gd name="connsiteX83" fmla="*/ 146819 w 12191999"/>
                <a:gd name="connsiteY83" fmla="*/ 61879 h 90638"/>
                <a:gd name="connsiteX84" fmla="*/ 2692797 w 12191999"/>
                <a:gd name="connsiteY84" fmla="*/ 61879 h 90638"/>
                <a:gd name="connsiteX85" fmla="*/ 2678936 w 12191999"/>
                <a:gd name="connsiteY85" fmla="*/ 73835 h 90638"/>
                <a:gd name="connsiteX86" fmla="*/ 2687685 w 12191999"/>
                <a:gd name="connsiteY86" fmla="*/ 78698 h 90638"/>
                <a:gd name="connsiteX87" fmla="*/ 2692797 w 12191999"/>
                <a:gd name="connsiteY87" fmla="*/ 61879 h 90638"/>
                <a:gd name="connsiteX88" fmla="*/ 5238775 w 12191999"/>
                <a:gd name="connsiteY88" fmla="*/ 61879 h 90638"/>
                <a:gd name="connsiteX89" fmla="*/ 5224914 w 12191999"/>
                <a:gd name="connsiteY89" fmla="*/ 73835 h 90638"/>
                <a:gd name="connsiteX90" fmla="*/ 5233663 w 12191999"/>
                <a:gd name="connsiteY90" fmla="*/ 78698 h 90638"/>
                <a:gd name="connsiteX91" fmla="*/ 5238775 w 12191999"/>
                <a:gd name="connsiteY91" fmla="*/ 61879 h 90638"/>
                <a:gd name="connsiteX92" fmla="*/ 7784753 w 12191999"/>
                <a:gd name="connsiteY92" fmla="*/ 61879 h 90638"/>
                <a:gd name="connsiteX93" fmla="*/ 7770892 w 12191999"/>
                <a:gd name="connsiteY93" fmla="*/ 73835 h 90638"/>
                <a:gd name="connsiteX94" fmla="*/ 7779641 w 12191999"/>
                <a:gd name="connsiteY94" fmla="*/ 78698 h 90638"/>
                <a:gd name="connsiteX95" fmla="*/ 7784753 w 12191999"/>
                <a:gd name="connsiteY95" fmla="*/ 61879 h 90638"/>
                <a:gd name="connsiteX96" fmla="*/ 10330730 w 12191999"/>
                <a:gd name="connsiteY96" fmla="*/ 61879 h 90638"/>
                <a:gd name="connsiteX97" fmla="*/ 10316870 w 12191999"/>
                <a:gd name="connsiteY97" fmla="*/ 73835 h 90638"/>
                <a:gd name="connsiteX98" fmla="*/ 10325618 w 12191999"/>
                <a:gd name="connsiteY98" fmla="*/ 78698 h 90638"/>
                <a:gd name="connsiteX99" fmla="*/ 10330730 w 12191999"/>
                <a:gd name="connsiteY99" fmla="*/ 61879 h 90638"/>
                <a:gd name="connsiteX100" fmla="*/ 689357 w 12191999"/>
                <a:gd name="connsiteY100" fmla="*/ 61849 h 90638"/>
                <a:gd name="connsiteX101" fmla="*/ 693191 w 12191999"/>
                <a:gd name="connsiteY101" fmla="*/ 71940 h 90638"/>
                <a:gd name="connsiteX102" fmla="*/ 699752 w 12191999"/>
                <a:gd name="connsiteY102" fmla="*/ 69022 h 90638"/>
                <a:gd name="connsiteX103" fmla="*/ 689357 w 12191999"/>
                <a:gd name="connsiteY103" fmla="*/ 61849 h 90638"/>
                <a:gd name="connsiteX104" fmla="*/ 3235335 w 12191999"/>
                <a:gd name="connsiteY104" fmla="*/ 61849 h 90638"/>
                <a:gd name="connsiteX105" fmla="*/ 3239169 w 12191999"/>
                <a:gd name="connsiteY105" fmla="*/ 71940 h 90638"/>
                <a:gd name="connsiteX106" fmla="*/ 3245730 w 12191999"/>
                <a:gd name="connsiteY106" fmla="*/ 69022 h 90638"/>
                <a:gd name="connsiteX107" fmla="*/ 3235335 w 12191999"/>
                <a:gd name="connsiteY107" fmla="*/ 61849 h 90638"/>
                <a:gd name="connsiteX108" fmla="*/ 5781313 w 12191999"/>
                <a:gd name="connsiteY108" fmla="*/ 61849 h 90638"/>
                <a:gd name="connsiteX109" fmla="*/ 5785147 w 12191999"/>
                <a:gd name="connsiteY109" fmla="*/ 71940 h 90638"/>
                <a:gd name="connsiteX110" fmla="*/ 5791708 w 12191999"/>
                <a:gd name="connsiteY110" fmla="*/ 69022 h 90638"/>
                <a:gd name="connsiteX111" fmla="*/ 5781313 w 12191999"/>
                <a:gd name="connsiteY111" fmla="*/ 61849 h 90638"/>
                <a:gd name="connsiteX112" fmla="*/ 8327291 w 12191999"/>
                <a:gd name="connsiteY112" fmla="*/ 61849 h 90638"/>
                <a:gd name="connsiteX113" fmla="*/ 8331125 w 12191999"/>
                <a:gd name="connsiteY113" fmla="*/ 71940 h 90638"/>
                <a:gd name="connsiteX114" fmla="*/ 8337686 w 12191999"/>
                <a:gd name="connsiteY114" fmla="*/ 69022 h 90638"/>
                <a:gd name="connsiteX115" fmla="*/ 8327291 w 12191999"/>
                <a:gd name="connsiteY115" fmla="*/ 61849 h 90638"/>
                <a:gd name="connsiteX116" fmla="*/ 10873268 w 12191999"/>
                <a:gd name="connsiteY116" fmla="*/ 61849 h 90638"/>
                <a:gd name="connsiteX117" fmla="*/ 10877102 w 12191999"/>
                <a:gd name="connsiteY117" fmla="*/ 71940 h 90638"/>
                <a:gd name="connsiteX118" fmla="*/ 10883663 w 12191999"/>
                <a:gd name="connsiteY118" fmla="*/ 69022 h 90638"/>
                <a:gd name="connsiteX119" fmla="*/ 10873268 w 12191999"/>
                <a:gd name="connsiteY119" fmla="*/ 61849 h 90638"/>
                <a:gd name="connsiteX120" fmla="*/ 1666001 w 12191999"/>
                <a:gd name="connsiteY120" fmla="*/ 60277 h 90638"/>
                <a:gd name="connsiteX121" fmla="*/ 1669835 w 12191999"/>
                <a:gd name="connsiteY121" fmla="*/ 70368 h 90638"/>
                <a:gd name="connsiteX122" fmla="*/ 1676396 w 12191999"/>
                <a:gd name="connsiteY122" fmla="*/ 67450 h 90638"/>
                <a:gd name="connsiteX123" fmla="*/ 1666001 w 12191999"/>
                <a:gd name="connsiteY123" fmla="*/ 60277 h 90638"/>
                <a:gd name="connsiteX124" fmla="*/ 4211979 w 12191999"/>
                <a:gd name="connsiteY124" fmla="*/ 60277 h 90638"/>
                <a:gd name="connsiteX125" fmla="*/ 4215813 w 12191999"/>
                <a:gd name="connsiteY125" fmla="*/ 70368 h 90638"/>
                <a:gd name="connsiteX126" fmla="*/ 4222374 w 12191999"/>
                <a:gd name="connsiteY126" fmla="*/ 67450 h 90638"/>
                <a:gd name="connsiteX127" fmla="*/ 4211979 w 12191999"/>
                <a:gd name="connsiteY127" fmla="*/ 60277 h 90638"/>
                <a:gd name="connsiteX128" fmla="*/ 6757957 w 12191999"/>
                <a:gd name="connsiteY128" fmla="*/ 60277 h 90638"/>
                <a:gd name="connsiteX129" fmla="*/ 6761791 w 12191999"/>
                <a:gd name="connsiteY129" fmla="*/ 70368 h 90638"/>
                <a:gd name="connsiteX130" fmla="*/ 6768352 w 12191999"/>
                <a:gd name="connsiteY130" fmla="*/ 67450 h 90638"/>
                <a:gd name="connsiteX131" fmla="*/ 6757957 w 12191999"/>
                <a:gd name="connsiteY131" fmla="*/ 60277 h 90638"/>
                <a:gd name="connsiteX132" fmla="*/ 9303934 w 12191999"/>
                <a:gd name="connsiteY132" fmla="*/ 60277 h 90638"/>
                <a:gd name="connsiteX133" fmla="*/ 9307768 w 12191999"/>
                <a:gd name="connsiteY133" fmla="*/ 70368 h 90638"/>
                <a:gd name="connsiteX134" fmla="*/ 9314329 w 12191999"/>
                <a:gd name="connsiteY134" fmla="*/ 67450 h 90638"/>
                <a:gd name="connsiteX135" fmla="*/ 9303934 w 12191999"/>
                <a:gd name="connsiteY135" fmla="*/ 60277 h 90638"/>
                <a:gd name="connsiteX136" fmla="*/ 11849912 w 12191999"/>
                <a:gd name="connsiteY136" fmla="*/ 60277 h 90638"/>
                <a:gd name="connsiteX137" fmla="*/ 11853746 w 12191999"/>
                <a:gd name="connsiteY137" fmla="*/ 70368 h 90638"/>
                <a:gd name="connsiteX138" fmla="*/ 11860307 w 12191999"/>
                <a:gd name="connsiteY138" fmla="*/ 67450 h 90638"/>
                <a:gd name="connsiteX139" fmla="*/ 11849912 w 12191999"/>
                <a:gd name="connsiteY139" fmla="*/ 60277 h 90638"/>
                <a:gd name="connsiteX140" fmla="*/ 1316350 w 12191999"/>
                <a:gd name="connsiteY140" fmla="*/ 57924 h 90638"/>
                <a:gd name="connsiteX141" fmla="*/ 1302490 w 12191999"/>
                <a:gd name="connsiteY141" fmla="*/ 69880 h 90638"/>
                <a:gd name="connsiteX142" fmla="*/ 1311238 w 12191999"/>
                <a:gd name="connsiteY142" fmla="*/ 74743 h 90638"/>
                <a:gd name="connsiteX143" fmla="*/ 1316350 w 12191999"/>
                <a:gd name="connsiteY143" fmla="*/ 57924 h 90638"/>
                <a:gd name="connsiteX144" fmla="*/ 3862328 w 12191999"/>
                <a:gd name="connsiteY144" fmla="*/ 57924 h 90638"/>
                <a:gd name="connsiteX145" fmla="*/ 3848468 w 12191999"/>
                <a:gd name="connsiteY145" fmla="*/ 69880 h 90638"/>
                <a:gd name="connsiteX146" fmla="*/ 3857216 w 12191999"/>
                <a:gd name="connsiteY146" fmla="*/ 74743 h 90638"/>
                <a:gd name="connsiteX147" fmla="*/ 3862328 w 12191999"/>
                <a:gd name="connsiteY147" fmla="*/ 57924 h 90638"/>
                <a:gd name="connsiteX148" fmla="*/ 6408306 w 12191999"/>
                <a:gd name="connsiteY148" fmla="*/ 57924 h 90638"/>
                <a:gd name="connsiteX149" fmla="*/ 6394446 w 12191999"/>
                <a:gd name="connsiteY149" fmla="*/ 69880 h 90638"/>
                <a:gd name="connsiteX150" fmla="*/ 6403194 w 12191999"/>
                <a:gd name="connsiteY150" fmla="*/ 74743 h 90638"/>
                <a:gd name="connsiteX151" fmla="*/ 6408306 w 12191999"/>
                <a:gd name="connsiteY151" fmla="*/ 57924 h 90638"/>
                <a:gd name="connsiteX152" fmla="*/ 8954283 w 12191999"/>
                <a:gd name="connsiteY152" fmla="*/ 57924 h 90638"/>
                <a:gd name="connsiteX153" fmla="*/ 8940423 w 12191999"/>
                <a:gd name="connsiteY153" fmla="*/ 69880 h 90638"/>
                <a:gd name="connsiteX154" fmla="*/ 8949172 w 12191999"/>
                <a:gd name="connsiteY154" fmla="*/ 74743 h 90638"/>
                <a:gd name="connsiteX155" fmla="*/ 8954283 w 12191999"/>
                <a:gd name="connsiteY155" fmla="*/ 57924 h 90638"/>
                <a:gd name="connsiteX156" fmla="*/ 11500261 w 12191999"/>
                <a:gd name="connsiteY156" fmla="*/ 57924 h 90638"/>
                <a:gd name="connsiteX157" fmla="*/ 11486401 w 12191999"/>
                <a:gd name="connsiteY157" fmla="*/ 69880 h 90638"/>
                <a:gd name="connsiteX158" fmla="*/ 11495149 w 12191999"/>
                <a:gd name="connsiteY158" fmla="*/ 74743 h 90638"/>
                <a:gd name="connsiteX159" fmla="*/ 11500261 w 12191999"/>
                <a:gd name="connsiteY159" fmla="*/ 57924 h 90638"/>
                <a:gd name="connsiteX160" fmla="*/ 1050564 w 12191999"/>
                <a:gd name="connsiteY160" fmla="*/ 55978 h 90638"/>
                <a:gd name="connsiteX161" fmla="*/ 1053387 w 12191999"/>
                <a:gd name="connsiteY161" fmla="*/ 71979 h 90638"/>
                <a:gd name="connsiteX162" fmla="*/ 1058217 w 12191999"/>
                <a:gd name="connsiteY162" fmla="*/ 67352 h 90638"/>
                <a:gd name="connsiteX163" fmla="*/ 1050564 w 12191999"/>
                <a:gd name="connsiteY163" fmla="*/ 55978 h 90638"/>
                <a:gd name="connsiteX164" fmla="*/ 3596542 w 12191999"/>
                <a:gd name="connsiteY164" fmla="*/ 55978 h 90638"/>
                <a:gd name="connsiteX165" fmla="*/ 3599365 w 12191999"/>
                <a:gd name="connsiteY165" fmla="*/ 71979 h 90638"/>
                <a:gd name="connsiteX166" fmla="*/ 3604195 w 12191999"/>
                <a:gd name="connsiteY166" fmla="*/ 67352 h 90638"/>
                <a:gd name="connsiteX167" fmla="*/ 3596542 w 12191999"/>
                <a:gd name="connsiteY167" fmla="*/ 55978 h 90638"/>
                <a:gd name="connsiteX168" fmla="*/ 6142520 w 12191999"/>
                <a:gd name="connsiteY168" fmla="*/ 55978 h 90638"/>
                <a:gd name="connsiteX169" fmla="*/ 6145343 w 12191999"/>
                <a:gd name="connsiteY169" fmla="*/ 71979 h 90638"/>
                <a:gd name="connsiteX170" fmla="*/ 6150173 w 12191999"/>
                <a:gd name="connsiteY170" fmla="*/ 67352 h 90638"/>
                <a:gd name="connsiteX171" fmla="*/ 6142520 w 12191999"/>
                <a:gd name="connsiteY171" fmla="*/ 55978 h 90638"/>
                <a:gd name="connsiteX172" fmla="*/ 8688498 w 12191999"/>
                <a:gd name="connsiteY172" fmla="*/ 55978 h 90638"/>
                <a:gd name="connsiteX173" fmla="*/ 8691320 w 12191999"/>
                <a:gd name="connsiteY173" fmla="*/ 71979 h 90638"/>
                <a:gd name="connsiteX174" fmla="*/ 8696150 w 12191999"/>
                <a:gd name="connsiteY174" fmla="*/ 67352 h 90638"/>
                <a:gd name="connsiteX175" fmla="*/ 8688498 w 12191999"/>
                <a:gd name="connsiteY175" fmla="*/ 55978 h 90638"/>
                <a:gd name="connsiteX176" fmla="*/ 11234475 w 12191999"/>
                <a:gd name="connsiteY176" fmla="*/ 55978 h 90638"/>
                <a:gd name="connsiteX177" fmla="*/ 11237298 w 12191999"/>
                <a:gd name="connsiteY177" fmla="*/ 71979 h 90638"/>
                <a:gd name="connsiteX178" fmla="*/ 11242128 w 12191999"/>
                <a:gd name="connsiteY178" fmla="*/ 67352 h 90638"/>
                <a:gd name="connsiteX179" fmla="*/ 11234475 w 12191999"/>
                <a:gd name="connsiteY179" fmla="*/ 55978 h 90638"/>
                <a:gd name="connsiteX180" fmla="*/ 682611 w 12191999"/>
                <a:gd name="connsiteY180" fmla="*/ 54731 h 90638"/>
                <a:gd name="connsiteX181" fmla="*/ 668750 w 12191999"/>
                <a:gd name="connsiteY181" fmla="*/ 66687 h 90638"/>
                <a:gd name="connsiteX182" fmla="*/ 677499 w 12191999"/>
                <a:gd name="connsiteY182" fmla="*/ 71550 h 90638"/>
                <a:gd name="connsiteX183" fmla="*/ 682611 w 12191999"/>
                <a:gd name="connsiteY183" fmla="*/ 54731 h 90638"/>
                <a:gd name="connsiteX184" fmla="*/ 3228589 w 12191999"/>
                <a:gd name="connsiteY184" fmla="*/ 54731 h 90638"/>
                <a:gd name="connsiteX185" fmla="*/ 3214728 w 12191999"/>
                <a:gd name="connsiteY185" fmla="*/ 66687 h 90638"/>
                <a:gd name="connsiteX186" fmla="*/ 3223477 w 12191999"/>
                <a:gd name="connsiteY186" fmla="*/ 71550 h 90638"/>
                <a:gd name="connsiteX187" fmla="*/ 3228589 w 12191999"/>
                <a:gd name="connsiteY187" fmla="*/ 54731 h 90638"/>
                <a:gd name="connsiteX188" fmla="*/ 5774567 w 12191999"/>
                <a:gd name="connsiteY188" fmla="*/ 54731 h 90638"/>
                <a:gd name="connsiteX189" fmla="*/ 5760706 w 12191999"/>
                <a:gd name="connsiteY189" fmla="*/ 66687 h 90638"/>
                <a:gd name="connsiteX190" fmla="*/ 5769455 w 12191999"/>
                <a:gd name="connsiteY190" fmla="*/ 71550 h 90638"/>
                <a:gd name="connsiteX191" fmla="*/ 5774567 w 12191999"/>
                <a:gd name="connsiteY191" fmla="*/ 54731 h 90638"/>
                <a:gd name="connsiteX192" fmla="*/ 8320544 w 12191999"/>
                <a:gd name="connsiteY192" fmla="*/ 54731 h 90638"/>
                <a:gd name="connsiteX193" fmla="*/ 8306683 w 12191999"/>
                <a:gd name="connsiteY193" fmla="*/ 66687 h 90638"/>
                <a:gd name="connsiteX194" fmla="*/ 8315433 w 12191999"/>
                <a:gd name="connsiteY194" fmla="*/ 71550 h 90638"/>
                <a:gd name="connsiteX195" fmla="*/ 8320544 w 12191999"/>
                <a:gd name="connsiteY195" fmla="*/ 54731 h 90638"/>
                <a:gd name="connsiteX196" fmla="*/ 10866522 w 12191999"/>
                <a:gd name="connsiteY196" fmla="*/ 54731 h 90638"/>
                <a:gd name="connsiteX197" fmla="*/ 10852661 w 12191999"/>
                <a:gd name="connsiteY197" fmla="*/ 66687 h 90638"/>
                <a:gd name="connsiteX198" fmla="*/ 10861410 w 12191999"/>
                <a:gd name="connsiteY198" fmla="*/ 71550 h 90638"/>
                <a:gd name="connsiteX199" fmla="*/ 10866522 w 12191999"/>
                <a:gd name="connsiteY199" fmla="*/ 54731 h 90638"/>
                <a:gd name="connsiteX200" fmla="*/ 1659255 w 12191999"/>
                <a:gd name="connsiteY200" fmla="*/ 53159 h 90638"/>
                <a:gd name="connsiteX201" fmla="*/ 1645395 w 12191999"/>
                <a:gd name="connsiteY201" fmla="*/ 65115 h 90638"/>
                <a:gd name="connsiteX202" fmla="*/ 1654143 w 12191999"/>
                <a:gd name="connsiteY202" fmla="*/ 69978 h 90638"/>
                <a:gd name="connsiteX203" fmla="*/ 1659255 w 12191999"/>
                <a:gd name="connsiteY203" fmla="*/ 53159 h 90638"/>
                <a:gd name="connsiteX204" fmla="*/ 4205233 w 12191999"/>
                <a:gd name="connsiteY204" fmla="*/ 53159 h 90638"/>
                <a:gd name="connsiteX205" fmla="*/ 4191373 w 12191999"/>
                <a:gd name="connsiteY205" fmla="*/ 65115 h 90638"/>
                <a:gd name="connsiteX206" fmla="*/ 4200121 w 12191999"/>
                <a:gd name="connsiteY206" fmla="*/ 69978 h 90638"/>
                <a:gd name="connsiteX207" fmla="*/ 4205233 w 12191999"/>
                <a:gd name="connsiteY207" fmla="*/ 53159 h 90638"/>
                <a:gd name="connsiteX208" fmla="*/ 6751211 w 12191999"/>
                <a:gd name="connsiteY208" fmla="*/ 53159 h 90638"/>
                <a:gd name="connsiteX209" fmla="*/ 6737351 w 12191999"/>
                <a:gd name="connsiteY209" fmla="*/ 65115 h 90638"/>
                <a:gd name="connsiteX210" fmla="*/ 6746099 w 12191999"/>
                <a:gd name="connsiteY210" fmla="*/ 69978 h 90638"/>
                <a:gd name="connsiteX211" fmla="*/ 6751211 w 12191999"/>
                <a:gd name="connsiteY211" fmla="*/ 53159 h 90638"/>
                <a:gd name="connsiteX212" fmla="*/ 9297188 w 12191999"/>
                <a:gd name="connsiteY212" fmla="*/ 53159 h 90638"/>
                <a:gd name="connsiteX213" fmla="*/ 9283328 w 12191999"/>
                <a:gd name="connsiteY213" fmla="*/ 65115 h 90638"/>
                <a:gd name="connsiteX214" fmla="*/ 9292076 w 12191999"/>
                <a:gd name="connsiteY214" fmla="*/ 69978 h 90638"/>
                <a:gd name="connsiteX215" fmla="*/ 9297188 w 12191999"/>
                <a:gd name="connsiteY215" fmla="*/ 53159 h 90638"/>
                <a:gd name="connsiteX216" fmla="*/ 11843166 w 12191999"/>
                <a:gd name="connsiteY216" fmla="*/ 53159 h 90638"/>
                <a:gd name="connsiteX217" fmla="*/ 11829306 w 12191999"/>
                <a:gd name="connsiteY217" fmla="*/ 65115 h 90638"/>
                <a:gd name="connsiteX218" fmla="*/ 11838054 w 12191999"/>
                <a:gd name="connsiteY218" fmla="*/ 69978 h 90638"/>
                <a:gd name="connsiteX219" fmla="*/ 11843166 w 12191999"/>
                <a:gd name="connsiteY219" fmla="*/ 53159 h 90638"/>
                <a:gd name="connsiteX220" fmla="*/ 12191997 w 12191999"/>
                <a:gd name="connsiteY220" fmla="*/ 0 h 90638"/>
                <a:gd name="connsiteX221" fmla="*/ 9646021 w 12191999"/>
                <a:gd name="connsiteY221" fmla="*/ 0 h 90638"/>
                <a:gd name="connsiteX222" fmla="*/ 9646021 w 12191999"/>
                <a:gd name="connsiteY222" fmla="*/ 34243 h 90638"/>
                <a:gd name="connsiteX223" fmla="*/ 9646020 w 12191999"/>
                <a:gd name="connsiteY223" fmla="*/ 34243 h 90638"/>
                <a:gd name="connsiteX224" fmla="*/ 9646020 w 12191999"/>
                <a:gd name="connsiteY224" fmla="*/ 0 h 90638"/>
                <a:gd name="connsiteX225" fmla="*/ 7100044 w 12191999"/>
                <a:gd name="connsiteY225" fmla="*/ 0 h 90638"/>
                <a:gd name="connsiteX226" fmla="*/ 7100044 w 12191999"/>
                <a:gd name="connsiteY226" fmla="*/ 34243 h 90638"/>
                <a:gd name="connsiteX227" fmla="*/ 7100042 w 12191999"/>
                <a:gd name="connsiteY227" fmla="*/ 34243 h 90638"/>
                <a:gd name="connsiteX228" fmla="*/ 7100042 w 12191999"/>
                <a:gd name="connsiteY228" fmla="*/ 0 h 90638"/>
                <a:gd name="connsiteX229" fmla="*/ 4554066 w 12191999"/>
                <a:gd name="connsiteY229" fmla="*/ 0 h 90638"/>
                <a:gd name="connsiteX230" fmla="*/ 4554066 w 12191999"/>
                <a:gd name="connsiteY230" fmla="*/ 34243 h 90638"/>
                <a:gd name="connsiteX231" fmla="*/ 4554064 w 12191999"/>
                <a:gd name="connsiteY231" fmla="*/ 34243 h 90638"/>
                <a:gd name="connsiteX232" fmla="*/ 4554064 w 12191999"/>
                <a:gd name="connsiteY232" fmla="*/ 0 h 90638"/>
                <a:gd name="connsiteX233" fmla="*/ 2008088 w 12191999"/>
                <a:gd name="connsiteY233" fmla="*/ 0 h 90638"/>
                <a:gd name="connsiteX234" fmla="*/ 2008088 w 12191999"/>
                <a:gd name="connsiteY234" fmla="*/ 34243 h 90638"/>
                <a:gd name="connsiteX235" fmla="*/ 2008086 w 12191999"/>
                <a:gd name="connsiteY235" fmla="*/ 34243 h 90638"/>
                <a:gd name="connsiteX236" fmla="*/ 2008086 w 12191999"/>
                <a:gd name="connsiteY236" fmla="*/ 0 h 90638"/>
                <a:gd name="connsiteX237" fmla="*/ 0 w 12191999"/>
                <a:gd name="connsiteY237" fmla="*/ 0 h 90638"/>
                <a:gd name="connsiteX238" fmla="*/ 0 w 12191999"/>
                <a:gd name="connsiteY238" fmla="*/ 56708 h 90638"/>
                <a:gd name="connsiteX239" fmla="*/ 16241 w 12191999"/>
                <a:gd name="connsiteY239" fmla="*/ 63165 h 90638"/>
                <a:gd name="connsiteX240" fmla="*/ 57516 w 12191999"/>
                <a:gd name="connsiteY240" fmla="*/ 56815 h 90638"/>
                <a:gd name="connsiteX241" fmla="*/ 98791 w 12191999"/>
                <a:gd name="connsiteY241" fmla="*/ 63165 h 90638"/>
                <a:gd name="connsiteX242" fmla="*/ 123000 w 12191999"/>
                <a:gd name="connsiteY242" fmla="*/ 48282 h 90638"/>
                <a:gd name="connsiteX243" fmla="*/ 126872 w 12191999"/>
                <a:gd name="connsiteY243" fmla="*/ 45719 h 90638"/>
                <a:gd name="connsiteX244" fmla="*/ 155595 w 12191999"/>
                <a:gd name="connsiteY244" fmla="*/ 45719 h 90638"/>
                <a:gd name="connsiteX245" fmla="*/ 162290 w 12191999"/>
                <a:gd name="connsiteY245" fmla="*/ 58204 h 90638"/>
                <a:gd name="connsiteX246" fmla="*/ 181341 w 12191999"/>
                <a:gd name="connsiteY246" fmla="*/ 79040 h 90638"/>
                <a:gd name="connsiteX247" fmla="*/ 254366 w 12191999"/>
                <a:gd name="connsiteY247" fmla="*/ 56815 h 90638"/>
                <a:gd name="connsiteX248" fmla="*/ 289291 w 12191999"/>
                <a:gd name="connsiteY248" fmla="*/ 72690 h 90638"/>
                <a:gd name="connsiteX249" fmla="*/ 305166 w 12191999"/>
                <a:gd name="connsiteY249" fmla="*/ 53640 h 90638"/>
                <a:gd name="connsiteX250" fmla="*/ 324216 w 12191999"/>
                <a:gd name="connsiteY250" fmla="*/ 53640 h 90638"/>
                <a:gd name="connsiteX251" fmla="*/ 343266 w 12191999"/>
                <a:gd name="connsiteY251" fmla="*/ 56815 h 90638"/>
                <a:gd name="connsiteX252" fmla="*/ 352791 w 12191999"/>
                <a:gd name="connsiteY252" fmla="*/ 66340 h 90638"/>
                <a:gd name="connsiteX253" fmla="*/ 381366 w 12191999"/>
                <a:gd name="connsiteY253" fmla="*/ 53640 h 90638"/>
                <a:gd name="connsiteX254" fmla="*/ 413116 w 12191999"/>
                <a:gd name="connsiteY254" fmla="*/ 75865 h 90638"/>
                <a:gd name="connsiteX255" fmla="*/ 444866 w 12191999"/>
                <a:gd name="connsiteY255" fmla="*/ 50465 h 90638"/>
                <a:gd name="connsiteX256" fmla="*/ 467091 w 12191999"/>
                <a:gd name="connsiteY256" fmla="*/ 59990 h 90638"/>
                <a:gd name="connsiteX257" fmla="*/ 479592 w 12191999"/>
                <a:gd name="connsiteY257" fmla="*/ 49869 h 90638"/>
                <a:gd name="connsiteX258" fmla="*/ 485588 w 12191999"/>
                <a:gd name="connsiteY258" fmla="*/ 45719 h 90638"/>
                <a:gd name="connsiteX259" fmla="*/ 499287 w 12191999"/>
                <a:gd name="connsiteY259" fmla="*/ 45719 h 90638"/>
                <a:gd name="connsiteX260" fmla="*/ 505191 w 12191999"/>
                <a:gd name="connsiteY260" fmla="*/ 49870 h 90638"/>
                <a:gd name="connsiteX261" fmla="*/ 517891 w 12191999"/>
                <a:gd name="connsiteY261" fmla="*/ 59990 h 90638"/>
                <a:gd name="connsiteX262" fmla="*/ 543291 w 12191999"/>
                <a:gd name="connsiteY262" fmla="*/ 50465 h 90638"/>
                <a:gd name="connsiteX263" fmla="*/ 559166 w 12191999"/>
                <a:gd name="connsiteY263" fmla="*/ 59990 h 90638"/>
                <a:gd name="connsiteX264" fmla="*/ 622666 w 12191999"/>
                <a:gd name="connsiteY264" fmla="*/ 82215 h 90638"/>
                <a:gd name="connsiteX265" fmla="*/ 652384 w 12191999"/>
                <a:gd name="connsiteY265" fmla="*/ 60635 h 90638"/>
                <a:gd name="connsiteX266" fmla="*/ 667651 w 12191999"/>
                <a:gd name="connsiteY266" fmla="*/ 45719 h 90638"/>
                <a:gd name="connsiteX267" fmla="*/ 754102 w 12191999"/>
                <a:gd name="connsiteY267" fmla="*/ 45719 h 90638"/>
                <a:gd name="connsiteX268" fmla="*/ 756016 w 12191999"/>
                <a:gd name="connsiteY268" fmla="*/ 47290 h 90638"/>
                <a:gd name="connsiteX269" fmla="*/ 794116 w 12191999"/>
                <a:gd name="connsiteY269" fmla="*/ 75865 h 90638"/>
                <a:gd name="connsiteX270" fmla="*/ 813166 w 12191999"/>
                <a:gd name="connsiteY270" fmla="*/ 56815 h 90638"/>
                <a:gd name="connsiteX271" fmla="*/ 835391 w 12191999"/>
                <a:gd name="connsiteY271" fmla="*/ 82215 h 90638"/>
                <a:gd name="connsiteX272" fmla="*/ 851266 w 12191999"/>
                <a:gd name="connsiteY272" fmla="*/ 63165 h 90638"/>
                <a:gd name="connsiteX273" fmla="*/ 870316 w 12191999"/>
                <a:gd name="connsiteY273" fmla="*/ 79040 h 90638"/>
                <a:gd name="connsiteX274" fmla="*/ 886191 w 12191999"/>
                <a:gd name="connsiteY274" fmla="*/ 66340 h 90638"/>
                <a:gd name="connsiteX275" fmla="*/ 902066 w 12191999"/>
                <a:gd name="connsiteY275" fmla="*/ 69515 h 90638"/>
                <a:gd name="connsiteX276" fmla="*/ 936991 w 12191999"/>
                <a:gd name="connsiteY276" fmla="*/ 69515 h 90638"/>
                <a:gd name="connsiteX277" fmla="*/ 944333 w 12191999"/>
                <a:gd name="connsiteY277" fmla="*/ 55624 h 90638"/>
                <a:gd name="connsiteX278" fmla="*/ 951677 w 12191999"/>
                <a:gd name="connsiteY278" fmla="*/ 45719 h 90638"/>
                <a:gd name="connsiteX279" fmla="*/ 958495 w 12191999"/>
                <a:gd name="connsiteY279" fmla="*/ 45719 h 90638"/>
                <a:gd name="connsiteX280" fmla="*/ 961746 w 12191999"/>
                <a:gd name="connsiteY280" fmla="*/ 46645 h 90638"/>
                <a:gd name="connsiteX281" fmla="*/ 997316 w 12191999"/>
                <a:gd name="connsiteY281" fmla="*/ 63165 h 90638"/>
                <a:gd name="connsiteX282" fmla="*/ 1024898 w 12191999"/>
                <a:gd name="connsiteY282" fmla="*/ 53640 h 90638"/>
                <a:gd name="connsiteX283" fmla="*/ 1043443 w 12191999"/>
                <a:gd name="connsiteY283" fmla="*/ 46947 h 90638"/>
                <a:gd name="connsiteX284" fmla="*/ 1040269 w 12191999"/>
                <a:gd name="connsiteY284" fmla="*/ 50273 h 90638"/>
                <a:gd name="connsiteX285" fmla="*/ 1035393 w 12191999"/>
                <a:gd name="connsiteY285" fmla="*/ 63649 h 90638"/>
                <a:gd name="connsiteX286" fmla="*/ 1041833 w 12191999"/>
                <a:gd name="connsiteY286" fmla="*/ 71360 h 90638"/>
                <a:gd name="connsiteX287" fmla="*/ 1045452 w 12191999"/>
                <a:gd name="connsiteY287" fmla="*/ 55408 h 90638"/>
                <a:gd name="connsiteX288" fmla="*/ 1045577 w 12191999"/>
                <a:gd name="connsiteY288" fmla="*/ 46177 h 90638"/>
                <a:gd name="connsiteX289" fmla="*/ 1046846 w 12191999"/>
                <a:gd name="connsiteY289" fmla="*/ 45719 h 90638"/>
                <a:gd name="connsiteX290" fmla="*/ 1054837 w 12191999"/>
                <a:gd name="connsiteY290" fmla="*/ 45719 h 90638"/>
                <a:gd name="connsiteX291" fmla="*/ 1067960 w 12191999"/>
                <a:gd name="connsiteY291" fmla="*/ 51655 h 90638"/>
                <a:gd name="connsiteX292" fmla="*/ 1086216 w 12191999"/>
                <a:gd name="connsiteY292" fmla="*/ 63165 h 90638"/>
                <a:gd name="connsiteX293" fmla="*/ 1152891 w 12191999"/>
                <a:gd name="connsiteY293" fmla="*/ 75865 h 90638"/>
                <a:gd name="connsiteX294" fmla="*/ 1190991 w 12191999"/>
                <a:gd name="connsiteY294" fmla="*/ 59990 h 90638"/>
                <a:gd name="connsiteX295" fmla="*/ 1260841 w 12191999"/>
                <a:gd name="connsiteY295" fmla="*/ 82215 h 90638"/>
                <a:gd name="connsiteX296" fmla="*/ 1305564 w 12191999"/>
                <a:gd name="connsiteY296" fmla="*/ 51035 h 90638"/>
                <a:gd name="connsiteX297" fmla="*/ 1315110 w 12191999"/>
                <a:gd name="connsiteY297" fmla="*/ 45719 h 90638"/>
                <a:gd name="connsiteX298" fmla="*/ 1328796 w 12191999"/>
                <a:gd name="connsiteY298" fmla="*/ 45719 h 90638"/>
                <a:gd name="connsiteX299" fmla="*/ 1336644 w 12191999"/>
                <a:gd name="connsiteY299" fmla="*/ 51259 h 90638"/>
                <a:gd name="connsiteX300" fmla="*/ 1352916 w 12191999"/>
                <a:gd name="connsiteY300" fmla="*/ 63165 h 90638"/>
                <a:gd name="connsiteX301" fmla="*/ 1391016 w 12191999"/>
                <a:gd name="connsiteY301" fmla="*/ 63165 h 90638"/>
                <a:gd name="connsiteX302" fmla="*/ 1448166 w 12191999"/>
                <a:gd name="connsiteY302" fmla="*/ 75865 h 90638"/>
                <a:gd name="connsiteX303" fmla="*/ 1486266 w 12191999"/>
                <a:gd name="connsiteY303" fmla="*/ 63165 h 90638"/>
                <a:gd name="connsiteX304" fmla="*/ 1530716 w 12191999"/>
                <a:gd name="connsiteY304" fmla="*/ 50465 h 90638"/>
                <a:gd name="connsiteX305" fmla="*/ 1603741 w 12191999"/>
                <a:gd name="connsiteY305" fmla="*/ 63165 h 90638"/>
                <a:gd name="connsiteX306" fmla="*/ 1637971 w 12191999"/>
                <a:gd name="connsiteY306" fmla="*/ 46273 h 90638"/>
                <a:gd name="connsiteX307" fmla="*/ 1640596 w 12191999"/>
                <a:gd name="connsiteY307" fmla="*/ 45719 h 90638"/>
                <a:gd name="connsiteX308" fmla="*/ 1652002 w 12191999"/>
                <a:gd name="connsiteY308" fmla="*/ 45719 h 90638"/>
                <a:gd name="connsiteX309" fmla="*/ 1659328 w 12191999"/>
                <a:gd name="connsiteY309" fmla="*/ 48803 h 90638"/>
                <a:gd name="connsiteX310" fmla="*/ 1689466 w 12191999"/>
                <a:gd name="connsiteY310" fmla="*/ 72690 h 90638"/>
                <a:gd name="connsiteX311" fmla="*/ 1705341 w 12191999"/>
                <a:gd name="connsiteY311" fmla="*/ 63165 h 90638"/>
                <a:gd name="connsiteX312" fmla="*/ 1743441 w 12191999"/>
                <a:gd name="connsiteY312" fmla="*/ 75865 h 90638"/>
                <a:gd name="connsiteX313" fmla="*/ 1752286 w 12191999"/>
                <a:gd name="connsiteY313" fmla="*/ 67862 h 90638"/>
                <a:gd name="connsiteX314" fmla="*/ 1756437 w 12191999"/>
                <a:gd name="connsiteY314" fmla="*/ 68404 h 90638"/>
                <a:gd name="connsiteX315" fmla="*/ 1777278 w 12191999"/>
                <a:gd name="connsiteY315" fmla="*/ 71579 h 90638"/>
                <a:gd name="connsiteX316" fmla="*/ 1787698 w 12191999"/>
                <a:gd name="connsiteY316" fmla="*/ 81104 h 90638"/>
                <a:gd name="connsiteX317" fmla="*/ 1818960 w 12191999"/>
                <a:gd name="connsiteY317" fmla="*/ 68404 h 90638"/>
                <a:gd name="connsiteX318" fmla="*/ 1853696 w 12191999"/>
                <a:gd name="connsiteY318" fmla="*/ 90629 h 90638"/>
                <a:gd name="connsiteX319" fmla="*/ 1888431 w 12191999"/>
                <a:gd name="connsiteY319" fmla="*/ 65229 h 90638"/>
                <a:gd name="connsiteX320" fmla="*/ 1912746 w 12191999"/>
                <a:gd name="connsiteY320" fmla="*/ 74754 h 90638"/>
                <a:gd name="connsiteX321" fmla="*/ 1940535 w 12191999"/>
                <a:gd name="connsiteY321" fmla="*/ 55704 h 90638"/>
                <a:gd name="connsiteX322" fmla="*/ 1968323 w 12191999"/>
                <a:gd name="connsiteY322" fmla="*/ 74754 h 90638"/>
                <a:gd name="connsiteX323" fmla="*/ 1996111 w 12191999"/>
                <a:gd name="connsiteY323" fmla="*/ 65229 h 90638"/>
                <a:gd name="connsiteX324" fmla="*/ 2008088 w 12191999"/>
                <a:gd name="connsiteY324" fmla="*/ 71797 h 90638"/>
                <a:gd name="connsiteX325" fmla="*/ 2008088 w 12191999"/>
                <a:gd name="connsiteY325" fmla="*/ 45719 h 90638"/>
                <a:gd name="connsiteX326" fmla="*/ 2009438 w 12191999"/>
                <a:gd name="connsiteY326" fmla="*/ 45719 h 90638"/>
                <a:gd name="connsiteX327" fmla="*/ 2009438 w 12191999"/>
                <a:gd name="connsiteY327" fmla="*/ 68497 h 90638"/>
                <a:gd name="connsiteX328" fmla="*/ 2012349 w 12191999"/>
                <a:gd name="connsiteY328" fmla="*/ 70706 h 90638"/>
                <a:gd name="connsiteX329" fmla="*/ 2019294 w 12191999"/>
                <a:gd name="connsiteY329" fmla="*/ 69515 h 90638"/>
                <a:gd name="connsiteX330" fmla="*/ 2031994 w 12191999"/>
                <a:gd name="connsiteY330" fmla="*/ 59990 h 90638"/>
                <a:gd name="connsiteX331" fmla="*/ 2060569 w 12191999"/>
                <a:gd name="connsiteY331" fmla="*/ 63165 h 90638"/>
                <a:gd name="connsiteX332" fmla="*/ 2079619 w 12191999"/>
                <a:gd name="connsiteY332" fmla="*/ 53640 h 90638"/>
                <a:gd name="connsiteX333" fmla="*/ 2105019 w 12191999"/>
                <a:gd name="connsiteY333" fmla="*/ 69515 h 90638"/>
                <a:gd name="connsiteX334" fmla="*/ 2152644 w 12191999"/>
                <a:gd name="connsiteY334" fmla="*/ 50465 h 90638"/>
                <a:gd name="connsiteX335" fmla="*/ 2168519 w 12191999"/>
                <a:gd name="connsiteY335" fmla="*/ 75865 h 90638"/>
                <a:gd name="connsiteX336" fmla="*/ 2232019 w 12191999"/>
                <a:gd name="connsiteY336" fmla="*/ 50465 h 90638"/>
                <a:gd name="connsiteX337" fmla="*/ 2260594 w 12191999"/>
                <a:gd name="connsiteY337" fmla="*/ 63165 h 90638"/>
                <a:gd name="connsiteX338" fmla="*/ 2295519 w 12191999"/>
                <a:gd name="connsiteY338" fmla="*/ 50465 h 90638"/>
                <a:gd name="connsiteX339" fmla="*/ 2317744 w 12191999"/>
                <a:gd name="connsiteY339" fmla="*/ 69515 h 90638"/>
                <a:gd name="connsiteX340" fmla="*/ 2368544 w 12191999"/>
                <a:gd name="connsiteY340" fmla="*/ 59990 h 90638"/>
                <a:gd name="connsiteX341" fmla="*/ 2397119 w 12191999"/>
                <a:gd name="connsiteY341" fmla="*/ 69515 h 90638"/>
                <a:gd name="connsiteX342" fmla="*/ 2412994 w 12191999"/>
                <a:gd name="connsiteY342" fmla="*/ 53640 h 90638"/>
                <a:gd name="connsiteX343" fmla="*/ 2438394 w 12191999"/>
                <a:gd name="connsiteY343" fmla="*/ 85390 h 90638"/>
                <a:gd name="connsiteX344" fmla="*/ 2476494 w 12191999"/>
                <a:gd name="connsiteY344" fmla="*/ 72690 h 90638"/>
                <a:gd name="connsiteX345" fmla="*/ 2498719 w 12191999"/>
                <a:gd name="connsiteY345" fmla="*/ 88565 h 90638"/>
                <a:gd name="connsiteX346" fmla="*/ 2530469 w 12191999"/>
                <a:gd name="connsiteY346" fmla="*/ 53640 h 90638"/>
                <a:gd name="connsiteX347" fmla="*/ 2562219 w 12191999"/>
                <a:gd name="connsiteY347" fmla="*/ 63165 h 90638"/>
                <a:gd name="connsiteX348" fmla="*/ 2603494 w 12191999"/>
                <a:gd name="connsiteY348" fmla="*/ 56815 h 90638"/>
                <a:gd name="connsiteX349" fmla="*/ 2644769 w 12191999"/>
                <a:gd name="connsiteY349" fmla="*/ 63165 h 90638"/>
                <a:gd name="connsiteX350" fmla="*/ 2668978 w 12191999"/>
                <a:gd name="connsiteY350" fmla="*/ 48282 h 90638"/>
                <a:gd name="connsiteX351" fmla="*/ 2672850 w 12191999"/>
                <a:gd name="connsiteY351" fmla="*/ 45719 h 90638"/>
                <a:gd name="connsiteX352" fmla="*/ 2701573 w 12191999"/>
                <a:gd name="connsiteY352" fmla="*/ 45719 h 90638"/>
                <a:gd name="connsiteX353" fmla="*/ 2708268 w 12191999"/>
                <a:gd name="connsiteY353" fmla="*/ 58204 h 90638"/>
                <a:gd name="connsiteX354" fmla="*/ 2727319 w 12191999"/>
                <a:gd name="connsiteY354" fmla="*/ 79040 h 90638"/>
                <a:gd name="connsiteX355" fmla="*/ 2800344 w 12191999"/>
                <a:gd name="connsiteY355" fmla="*/ 56815 h 90638"/>
                <a:gd name="connsiteX356" fmla="*/ 2835269 w 12191999"/>
                <a:gd name="connsiteY356" fmla="*/ 72690 h 90638"/>
                <a:gd name="connsiteX357" fmla="*/ 2851144 w 12191999"/>
                <a:gd name="connsiteY357" fmla="*/ 53640 h 90638"/>
                <a:gd name="connsiteX358" fmla="*/ 2870194 w 12191999"/>
                <a:gd name="connsiteY358" fmla="*/ 53640 h 90638"/>
                <a:gd name="connsiteX359" fmla="*/ 2889244 w 12191999"/>
                <a:gd name="connsiteY359" fmla="*/ 56815 h 90638"/>
                <a:gd name="connsiteX360" fmla="*/ 2898769 w 12191999"/>
                <a:gd name="connsiteY360" fmla="*/ 66340 h 90638"/>
                <a:gd name="connsiteX361" fmla="*/ 2927344 w 12191999"/>
                <a:gd name="connsiteY361" fmla="*/ 53640 h 90638"/>
                <a:gd name="connsiteX362" fmla="*/ 2959094 w 12191999"/>
                <a:gd name="connsiteY362" fmla="*/ 75865 h 90638"/>
                <a:gd name="connsiteX363" fmla="*/ 2990844 w 12191999"/>
                <a:gd name="connsiteY363" fmla="*/ 50465 h 90638"/>
                <a:gd name="connsiteX364" fmla="*/ 3013069 w 12191999"/>
                <a:gd name="connsiteY364" fmla="*/ 59990 h 90638"/>
                <a:gd name="connsiteX365" fmla="*/ 3025570 w 12191999"/>
                <a:gd name="connsiteY365" fmla="*/ 49869 h 90638"/>
                <a:gd name="connsiteX366" fmla="*/ 3031566 w 12191999"/>
                <a:gd name="connsiteY366" fmla="*/ 45719 h 90638"/>
                <a:gd name="connsiteX367" fmla="*/ 3045265 w 12191999"/>
                <a:gd name="connsiteY367" fmla="*/ 45719 h 90638"/>
                <a:gd name="connsiteX368" fmla="*/ 3051169 w 12191999"/>
                <a:gd name="connsiteY368" fmla="*/ 49870 h 90638"/>
                <a:gd name="connsiteX369" fmla="*/ 3063869 w 12191999"/>
                <a:gd name="connsiteY369" fmla="*/ 59990 h 90638"/>
                <a:gd name="connsiteX370" fmla="*/ 3089269 w 12191999"/>
                <a:gd name="connsiteY370" fmla="*/ 50465 h 90638"/>
                <a:gd name="connsiteX371" fmla="*/ 3105144 w 12191999"/>
                <a:gd name="connsiteY371" fmla="*/ 59990 h 90638"/>
                <a:gd name="connsiteX372" fmla="*/ 3168644 w 12191999"/>
                <a:gd name="connsiteY372" fmla="*/ 82215 h 90638"/>
                <a:gd name="connsiteX373" fmla="*/ 3198362 w 12191999"/>
                <a:gd name="connsiteY373" fmla="*/ 60635 h 90638"/>
                <a:gd name="connsiteX374" fmla="*/ 3213629 w 12191999"/>
                <a:gd name="connsiteY374" fmla="*/ 45719 h 90638"/>
                <a:gd name="connsiteX375" fmla="*/ 3300080 w 12191999"/>
                <a:gd name="connsiteY375" fmla="*/ 45719 h 90638"/>
                <a:gd name="connsiteX376" fmla="*/ 3301994 w 12191999"/>
                <a:gd name="connsiteY376" fmla="*/ 47290 h 90638"/>
                <a:gd name="connsiteX377" fmla="*/ 3340094 w 12191999"/>
                <a:gd name="connsiteY377" fmla="*/ 75865 h 90638"/>
                <a:gd name="connsiteX378" fmla="*/ 3359144 w 12191999"/>
                <a:gd name="connsiteY378" fmla="*/ 56815 h 90638"/>
                <a:gd name="connsiteX379" fmla="*/ 3381369 w 12191999"/>
                <a:gd name="connsiteY379" fmla="*/ 82215 h 90638"/>
                <a:gd name="connsiteX380" fmla="*/ 3397244 w 12191999"/>
                <a:gd name="connsiteY380" fmla="*/ 63165 h 90638"/>
                <a:gd name="connsiteX381" fmla="*/ 3416294 w 12191999"/>
                <a:gd name="connsiteY381" fmla="*/ 79040 h 90638"/>
                <a:gd name="connsiteX382" fmla="*/ 3432169 w 12191999"/>
                <a:gd name="connsiteY382" fmla="*/ 66340 h 90638"/>
                <a:gd name="connsiteX383" fmla="*/ 3448044 w 12191999"/>
                <a:gd name="connsiteY383" fmla="*/ 69515 h 90638"/>
                <a:gd name="connsiteX384" fmla="*/ 3482969 w 12191999"/>
                <a:gd name="connsiteY384" fmla="*/ 69515 h 90638"/>
                <a:gd name="connsiteX385" fmla="*/ 3490311 w 12191999"/>
                <a:gd name="connsiteY385" fmla="*/ 55624 h 90638"/>
                <a:gd name="connsiteX386" fmla="*/ 3497655 w 12191999"/>
                <a:gd name="connsiteY386" fmla="*/ 45719 h 90638"/>
                <a:gd name="connsiteX387" fmla="*/ 3504473 w 12191999"/>
                <a:gd name="connsiteY387" fmla="*/ 45719 h 90638"/>
                <a:gd name="connsiteX388" fmla="*/ 3507724 w 12191999"/>
                <a:gd name="connsiteY388" fmla="*/ 46645 h 90638"/>
                <a:gd name="connsiteX389" fmla="*/ 3543294 w 12191999"/>
                <a:gd name="connsiteY389" fmla="*/ 63165 h 90638"/>
                <a:gd name="connsiteX390" fmla="*/ 3570876 w 12191999"/>
                <a:gd name="connsiteY390" fmla="*/ 53640 h 90638"/>
                <a:gd name="connsiteX391" fmla="*/ 3589421 w 12191999"/>
                <a:gd name="connsiteY391" fmla="*/ 46947 h 90638"/>
                <a:gd name="connsiteX392" fmla="*/ 3586247 w 12191999"/>
                <a:gd name="connsiteY392" fmla="*/ 50273 h 90638"/>
                <a:gd name="connsiteX393" fmla="*/ 3581371 w 12191999"/>
                <a:gd name="connsiteY393" fmla="*/ 63649 h 90638"/>
                <a:gd name="connsiteX394" fmla="*/ 3587811 w 12191999"/>
                <a:gd name="connsiteY394" fmla="*/ 71360 h 90638"/>
                <a:gd name="connsiteX395" fmla="*/ 3591430 w 12191999"/>
                <a:gd name="connsiteY395" fmla="*/ 55408 h 90638"/>
                <a:gd name="connsiteX396" fmla="*/ 3591555 w 12191999"/>
                <a:gd name="connsiteY396" fmla="*/ 46177 h 90638"/>
                <a:gd name="connsiteX397" fmla="*/ 3592824 w 12191999"/>
                <a:gd name="connsiteY397" fmla="*/ 45719 h 90638"/>
                <a:gd name="connsiteX398" fmla="*/ 3600815 w 12191999"/>
                <a:gd name="connsiteY398" fmla="*/ 45719 h 90638"/>
                <a:gd name="connsiteX399" fmla="*/ 3613938 w 12191999"/>
                <a:gd name="connsiteY399" fmla="*/ 51655 h 90638"/>
                <a:gd name="connsiteX400" fmla="*/ 3632194 w 12191999"/>
                <a:gd name="connsiteY400" fmla="*/ 63165 h 90638"/>
                <a:gd name="connsiteX401" fmla="*/ 3698869 w 12191999"/>
                <a:gd name="connsiteY401" fmla="*/ 75865 h 90638"/>
                <a:gd name="connsiteX402" fmla="*/ 3736969 w 12191999"/>
                <a:gd name="connsiteY402" fmla="*/ 59990 h 90638"/>
                <a:gd name="connsiteX403" fmla="*/ 3806819 w 12191999"/>
                <a:gd name="connsiteY403" fmla="*/ 82215 h 90638"/>
                <a:gd name="connsiteX404" fmla="*/ 3851542 w 12191999"/>
                <a:gd name="connsiteY404" fmla="*/ 51035 h 90638"/>
                <a:gd name="connsiteX405" fmla="*/ 3861088 w 12191999"/>
                <a:gd name="connsiteY405" fmla="*/ 45719 h 90638"/>
                <a:gd name="connsiteX406" fmla="*/ 3874774 w 12191999"/>
                <a:gd name="connsiteY406" fmla="*/ 45719 h 90638"/>
                <a:gd name="connsiteX407" fmla="*/ 3882622 w 12191999"/>
                <a:gd name="connsiteY407" fmla="*/ 51259 h 90638"/>
                <a:gd name="connsiteX408" fmla="*/ 3898894 w 12191999"/>
                <a:gd name="connsiteY408" fmla="*/ 63165 h 90638"/>
                <a:gd name="connsiteX409" fmla="*/ 3936994 w 12191999"/>
                <a:gd name="connsiteY409" fmla="*/ 63165 h 90638"/>
                <a:gd name="connsiteX410" fmla="*/ 3994144 w 12191999"/>
                <a:gd name="connsiteY410" fmla="*/ 75865 h 90638"/>
                <a:gd name="connsiteX411" fmla="*/ 4032244 w 12191999"/>
                <a:gd name="connsiteY411" fmla="*/ 63165 h 90638"/>
                <a:gd name="connsiteX412" fmla="*/ 4076694 w 12191999"/>
                <a:gd name="connsiteY412" fmla="*/ 50465 h 90638"/>
                <a:gd name="connsiteX413" fmla="*/ 4149719 w 12191999"/>
                <a:gd name="connsiteY413" fmla="*/ 63165 h 90638"/>
                <a:gd name="connsiteX414" fmla="*/ 4183949 w 12191999"/>
                <a:gd name="connsiteY414" fmla="*/ 46273 h 90638"/>
                <a:gd name="connsiteX415" fmla="*/ 4186574 w 12191999"/>
                <a:gd name="connsiteY415" fmla="*/ 45719 h 90638"/>
                <a:gd name="connsiteX416" fmla="*/ 4197980 w 12191999"/>
                <a:gd name="connsiteY416" fmla="*/ 45719 h 90638"/>
                <a:gd name="connsiteX417" fmla="*/ 4205306 w 12191999"/>
                <a:gd name="connsiteY417" fmla="*/ 48803 h 90638"/>
                <a:gd name="connsiteX418" fmla="*/ 4235444 w 12191999"/>
                <a:gd name="connsiteY418" fmla="*/ 72690 h 90638"/>
                <a:gd name="connsiteX419" fmla="*/ 4251319 w 12191999"/>
                <a:gd name="connsiteY419" fmla="*/ 63165 h 90638"/>
                <a:gd name="connsiteX420" fmla="*/ 4289419 w 12191999"/>
                <a:gd name="connsiteY420" fmla="*/ 75865 h 90638"/>
                <a:gd name="connsiteX421" fmla="*/ 4298264 w 12191999"/>
                <a:gd name="connsiteY421" fmla="*/ 67862 h 90638"/>
                <a:gd name="connsiteX422" fmla="*/ 4302415 w 12191999"/>
                <a:gd name="connsiteY422" fmla="*/ 68404 h 90638"/>
                <a:gd name="connsiteX423" fmla="*/ 4323256 w 12191999"/>
                <a:gd name="connsiteY423" fmla="*/ 71579 h 90638"/>
                <a:gd name="connsiteX424" fmla="*/ 4333676 w 12191999"/>
                <a:gd name="connsiteY424" fmla="*/ 81104 h 90638"/>
                <a:gd name="connsiteX425" fmla="*/ 4364938 w 12191999"/>
                <a:gd name="connsiteY425" fmla="*/ 68404 h 90638"/>
                <a:gd name="connsiteX426" fmla="*/ 4399674 w 12191999"/>
                <a:gd name="connsiteY426" fmla="*/ 90629 h 90638"/>
                <a:gd name="connsiteX427" fmla="*/ 4434409 w 12191999"/>
                <a:gd name="connsiteY427" fmla="*/ 65229 h 90638"/>
                <a:gd name="connsiteX428" fmla="*/ 4458724 w 12191999"/>
                <a:gd name="connsiteY428" fmla="*/ 74754 h 90638"/>
                <a:gd name="connsiteX429" fmla="*/ 4486513 w 12191999"/>
                <a:gd name="connsiteY429" fmla="*/ 55704 h 90638"/>
                <a:gd name="connsiteX430" fmla="*/ 4514301 w 12191999"/>
                <a:gd name="connsiteY430" fmla="*/ 74754 h 90638"/>
                <a:gd name="connsiteX431" fmla="*/ 4542089 w 12191999"/>
                <a:gd name="connsiteY431" fmla="*/ 65229 h 90638"/>
                <a:gd name="connsiteX432" fmla="*/ 4554066 w 12191999"/>
                <a:gd name="connsiteY432" fmla="*/ 71797 h 90638"/>
                <a:gd name="connsiteX433" fmla="*/ 4554066 w 12191999"/>
                <a:gd name="connsiteY433" fmla="*/ 45719 h 90638"/>
                <a:gd name="connsiteX434" fmla="*/ 4555416 w 12191999"/>
                <a:gd name="connsiteY434" fmla="*/ 45719 h 90638"/>
                <a:gd name="connsiteX435" fmla="*/ 4555416 w 12191999"/>
                <a:gd name="connsiteY435" fmla="*/ 68497 h 90638"/>
                <a:gd name="connsiteX436" fmla="*/ 4558327 w 12191999"/>
                <a:gd name="connsiteY436" fmla="*/ 70706 h 90638"/>
                <a:gd name="connsiteX437" fmla="*/ 4565272 w 12191999"/>
                <a:gd name="connsiteY437" fmla="*/ 69515 h 90638"/>
                <a:gd name="connsiteX438" fmla="*/ 4577972 w 12191999"/>
                <a:gd name="connsiteY438" fmla="*/ 59990 h 90638"/>
                <a:gd name="connsiteX439" fmla="*/ 4606547 w 12191999"/>
                <a:gd name="connsiteY439" fmla="*/ 63165 h 90638"/>
                <a:gd name="connsiteX440" fmla="*/ 4625597 w 12191999"/>
                <a:gd name="connsiteY440" fmla="*/ 53640 h 90638"/>
                <a:gd name="connsiteX441" fmla="*/ 4650997 w 12191999"/>
                <a:gd name="connsiteY441" fmla="*/ 69515 h 90638"/>
                <a:gd name="connsiteX442" fmla="*/ 4698622 w 12191999"/>
                <a:gd name="connsiteY442" fmla="*/ 50465 h 90638"/>
                <a:gd name="connsiteX443" fmla="*/ 4714497 w 12191999"/>
                <a:gd name="connsiteY443" fmla="*/ 75865 h 90638"/>
                <a:gd name="connsiteX444" fmla="*/ 4777997 w 12191999"/>
                <a:gd name="connsiteY444" fmla="*/ 50465 h 90638"/>
                <a:gd name="connsiteX445" fmla="*/ 4806572 w 12191999"/>
                <a:gd name="connsiteY445" fmla="*/ 63165 h 90638"/>
                <a:gd name="connsiteX446" fmla="*/ 4841497 w 12191999"/>
                <a:gd name="connsiteY446" fmla="*/ 50465 h 90638"/>
                <a:gd name="connsiteX447" fmla="*/ 4863722 w 12191999"/>
                <a:gd name="connsiteY447" fmla="*/ 69515 h 90638"/>
                <a:gd name="connsiteX448" fmla="*/ 4914522 w 12191999"/>
                <a:gd name="connsiteY448" fmla="*/ 59990 h 90638"/>
                <a:gd name="connsiteX449" fmla="*/ 4943097 w 12191999"/>
                <a:gd name="connsiteY449" fmla="*/ 69515 h 90638"/>
                <a:gd name="connsiteX450" fmla="*/ 4958972 w 12191999"/>
                <a:gd name="connsiteY450" fmla="*/ 53640 h 90638"/>
                <a:gd name="connsiteX451" fmla="*/ 4984372 w 12191999"/>
                <a:gd name="connsiteY451" fmla="*/ 85390 h 90638"/>
                <a:gd name="connsiteX452" fmla="*/ 5022472 w 12191999"/>
                <a:gd name="connsiteY452" fmla="*/ 72690 h 90638"/>
                <a:gd name="connsiteX453" fmla="*/ 5044697 w 12191999"/>
                <a:gd name="connsiteY453" fmla="*/ 88565 h 90638"/>
                <a:gd name="connsiteX454" fmla="*/ 5076447 w 12191999"/>
                <a:gd name="connsiteY454" fmla="*/ 53640 h 90638"/>
                <a:gd name="connsiteX455" fmla="*/ 5108197 w 12191999"/>
                <a:gd name="connsiteY455" fmla="*/ 63165 h 90638"/>
                <a:gd name="connsiteX456" fmla="*/ 5149472 w 12191999"/>
                <a:gd name="connsiteY456" fmla="*/ 56815 h 90638"/>
                <a:gd name="connsiteX457" fmla="*/ 5190747 w 12191999"/>
                <a:gd name="connsiteY457" fmla="*/ 63165 h 90638"/>
                <a:gd name="connsiteX458" fmla="*/ 5214956 w 12191999"/>
                <a:gd name="connsiteY458" fmla="*/ 48282 h 90638"/>
                <a:gd name="connsiteX459" fmla="*/ 5218828 w 12191999"/>
                <a:gd name="connsiteY459" fmla="*/ 45719 h 90638"/>
                <a:gd name="connsiteX460" fmla="*/ 5247551 w 12191999"/>
                <a:gd name="connsiteY460" fmla="*/ 45719 h 90638"/>
                <a:gd name="connsiteX461" fmla="*/ 5254246 w 12191999"/>
                <a:gd name="connsiteY461" fmla="*/ 58204 h 90638"/>
                <a:gd name="connsiteX462" fmla="*/ 5273297 w 12191999"/>
                <a:gd name="connsiteY462" fmla="*/ 79040 h 90638"/>
                <a:gd name="connsiteX463" fmla="*/ 5346322 w 12191999"/>
                <a:gd name="connsiteY463" fmla="*/ 56815 h 90638"/>
                <a:gd name="connsiteX464" fmla="*/ 5381247 w 12191999"/>
                <a:gd name="connsiteY464" fmla="*/ 72690 h 90638"/>
                <a:gd name="connsiteX465" fmla="*/ 5397122 w 12191999"/>
                <a:gd name="connsiteY465" fmla="*/ 53640 h 90638"/>
                <a:gd name="connsiteX466" fmla="*/ 5416172 w 12191999"/>
                <a:gd name="connsiteY466" fmla="*/ 53640 h 90638"/>
                <a:gd name="connsiteX467" fmla="*/ 5435222 w 12191999"/>
                <a:gd name="connsiteY467" fmla="*/ 56815 h 90638"/>
                <a:gd name="connsiteX468" fmla="*/ 5444747 w 12191999"/>
                <a:gd name="connsiteY468" fmla="*/ 66340 h 90638"/>
                <a:gd name="connsiteX469" fmla="*/ 5473322 w 12191999"/>
                <a:gd name="connsiteY469" fmla="*/ 53640 h 90638"/>
                <a:gd name="connsiteX470" fmla="*/ 5505072 w 12191999"/>
                <a:gd name="connsiteY470" fmla="*/ 75865 h 90638"/>
                <a:gd name="connsiteX471" fmla="*/ 5536822 w 12191999"/>
                <a:gd name="connsiteY471" fmla="*/ 50465 h 90638"/>
                <a:gd name="connsiteX472" fmla="*/ 5559047 w 12191999"/>
                <a:gd name="connsiteY472" fmla="*/ 59990 h 90638"/>
                <a:gd name="connsiteX473" fmla="*/ 5571548 w 12191999"/>
                <a:gd name="connsiteY473" fmla="*/ 49869 h 90638"/>
                <a:gd name="connsiteX474" fmla="*/ 5577544 w 12191999"/>
                <a:gd name="connsiteY474" fmla="*/ 45719 h 90638"/>
                <a:gd name="connsiteX475" fmla="*/ 5591243 w 12191999"/>
                <a:gd name="connsiteY475" fmla="*/ 45719 h 90638"/>
                <a:gd name="connsiteX476" fmla="*/ 5597147 w 12191999"/>
                <a:gd name="connsiteY476" fmla="*/ 49870 h 90638"/>
                <a:gd name="connsiteX477" fmla="*/ 5609847 w 12191999"/>
                <a:gd name="connsiteY477" fmla="*/ 59990 h 90638"/>
                <a:gd name="connsiteX478" fmla="*/ 5635247 w 12191999"/>
                <a:gd name="connsiteY478" fmla="*/ 50465 h 90638"/>
                <a:gd name="connsiteX479" fmla="*/ 5651122 w 12191999"/>
                <a:gd name="connsiteY479" fmla="*/ 59990 h 90638"/>
                <a:gd name="connsiteX480" fmla="*/ 5714622 w 12191999"/>
                <a:gd name="connsiteY480" fmla="*/ 82215 h 90638"/>
                <a:gd name="connsiteX481" fmla="*/ 5744340 w 12191999"/>
                <a:gd name="connsiteY481" fmla="*/ 60635 h 90638"/>
                <a:gd name="connsiteX482" fmla="*/ 5759607 w 12191999"/>
                <a:gd name="connsiteY482" fmla="*/ 45719 h 90638"/>
                <a:gd name="connsiteX483" fmla="*/ 5846058 w 12191999"/>
                <a:gd name="connsiteY483" fmla="*/ 45719 h 90638"/>
                <a:gd name="connsiteX484" fmla="*/ 5847972 w 12191999"/>
                <a:gd name="connsiteY484" fmla="*/ 47290 h 90638"/>
                <a:gd name="connsiteX485" fmla="*/ 5886072 w 12191999"/>
                <a:gd name="connsiteY485" fmla="*/ 75865 h 90638"/>
                <a:gd name="connsiteX486" fmla="*/ 5905122 w 12191999"/>
                <a:gd name="connsiteY486" fmla="*/ 56815 h 90638"/>
                <a:gd name="connsiteX487" fmla="*/ 5927347 w 12191999"/>
                <a:gd name="connsiteY487" fmla="*/ 82215 h 90638"/>
                <a:gd name="connsiteX488" fmla="*/ 5943222 w 12191999"/>
                <a:gd name="connsiteY488" fmla="*/ 63165 h 90638"/>
                <a:gd name="connsiteX489" fmla="*/ 5962272 w 12191999"/>
                <a:gd name="connsiteY489" fmla="*/ 79040 h 90638"/>
                <a:gd name="connsiteX490" fmla="*/ 5978147 w 12191999"/>
                <a:gd name="connsiteY490" fmla="*/ 66340 h 90638"/>
                <a:gd name="connsiteX491" fmla="*/ 5994022 w 12191999"/>
                <a:gd name="connsiteY491" fmla="*/ 69515 h 90638"/>
                <a:gd name="connsiteX492" fmla="*/ 6028947 w 12191999"/>
                <a:gd name="connsiteY492" fmla="*/ 69515 h 90638"/>
                <a:gd name="connsiteX493" fmla="*/ 6036289 w 12191999"/>
                <a:gd name="connsiteY493" fmla="*/ 55624 h 90638"/>
                <a:gd name="connsiteX494" fmla="*/ 6043633 w 12191999"/>
                <a:gd name="connsiteY494" fmla="*/ 45719 h 90638"/>
                <a:gd name="connsiteX495" fmla="*/ 6050451 w 12191999"/>
                <a:gd name="connsiteY495" fmla="*/ 45719 h 90638"/>
                <a:gd name="connsiteX496" fmla="*/ 6053702 w 12191999"/>
                <a:gd name="connsiteY496" fmla="*/ 46645 h 90638"/>
                <a:gd name="connsiteX497" fmla="*/ 6089272 w 12191999"/>
                <a:gd name="connsiteY497" fmla="*/ 63165 h 90638"/>
                <a:gd name="connsiteX498" fmla="*/ 6116854 w 12191999"/>
                <a:gd name="connsiteY498" fmla="*/ 53640 h 90638"/>
                <a:gd name="connsiteX499" fmla="*/ 6135399 w 12191999"/>
                <a:gd name="connsiteY499" fmla="*/ 46947 h 90638"/>
                <a:gd name="connsiteX500" fmla="*/ 6132225 w 12191999"/>
                <a:gd name="connsiteY500" fmla="*/ 50273 h 90638"/>
                <a:gd name="connsiteX501" fmla="*/ 6127349 w 12191999"/>
                <a:gd name="connsiteY501" fmla="*/ 63649 h 90638"/>
                <a:gd name="connsiteX502" fmla="*/ 6133789 w 12191999"/>
                <a:gd name="connsiteY502" fmla="*/ 71360 h 90638"/>
                <a:gd name="connsiteX503" fmla="*/ 6137408 w 12191999"/>
                <a:gd name="connsiteY503" fmla="*/ 55408 h 90638"/>
                <a:gd name="connsiteX504" fmla="*/ 6137533 w 12191999"/>
                <a:gd name="connsiteY504" fmla="*/ 46177 h 90638"/>
                <a:gd name="connsiteX505" fmla="*/ 6138802 w 12191999"/>
                <a:gd name="connsiteY505" fmla="*/ 45719 h 90638"/>
                <a:gd name="connsiteX506" fmla="*/ 6146793 w 12191999"/>
                <a:gd name="connsiteY506" fmla="*/ 45719 h 90638"/>
                <a:gd name="connsiteX507" fmla="*/ 6159916 w 12191999"/>
                <a:gd name="connsiteY507" fmla="*/ 51655 h 90638"/>
                <a:gd name="connsiteX508" fmla="*/ 6178172 w 12191999"/>
                <a:gd name="connsiteY508" fmla="*/ 63165 h 90638"/>
                <a:gd name="connsiteX509" fmla="*/ 6244847 w 12191999"/>
                <a:gd name="connsiteY509" fmla="*/ 75865 h 90638"/>
                <a:gd name="connsiteX510" fmla="*/ 6282947 w 12191999"/>
                <a:gd name="connsiteY510" fmla="*/ 59990 h 90638"/>
                <a:gd name="connsiteX511" fmla="*/ 6352797 w 12191999"/>
                <a:gd name="connsiteY511" fmla="*/ 82215 h 90638"/>
                <a:gd name="connsiteX512" fmla="*/ 6397520 w 12191999"/>
                <a:gd name="connsiteY512" fmla="*/ 51035 h 90638"/>
                <a:gd name="connsiteX513" fmla="*/ 6407066 w 12191999"/>
                <a:gd name="connsiteY513" fmla="*/ 45719 h 90638"/>
                <a:gd name="connsiteX514" fmla="*/ 6420752 w 12191999"/>
                <a:gd name="connsiteY514" fmla="*/ 45719 h 90638"/>
                <a:gd name="connsiteX515" fmla="*/ 6428600 w 12191999"/>
                <a:gd name="connsiteY515" fmla="*/ 51259 h 90638"/>
                <a:gd name="connsiteX516" fmla="*/ 6444872 w 12191999"/>
                <a:gd name="connsiteY516" fmla="*/ 63165 h 90638"/>
                <a:gd name="connsiteX517" fmla="*/ 6482972 w 12191999"/>
                <a:gd name="connsiteY517" fmla="*/ 63165 h 90638"/>
                <a:gd name="connsiteX518" fmla="*/ 6540122 w 12191999"/>
                <a:gd name="connsiteY518" fmla="*/ 75865 h 90638"/>
                <a:gd name="connsiteX519" fmla="*/ 6578222 w 12191999"/>
                <a:gd name="connsiteY519" fmla="*/ 63165 h 90638"/>
                <a:gd name="connsiteX520" fmla="*/ 6622672 w 12191999"/>
                <a:gd name="connsiteY520" fmla="*/ 50465 h 90638"/>
                <a:gd name="connsiteX521" fmla="*/ 6695697 w 12191999"/>
                <a:gd name="connsiteY521" fmla="*/ 63165 h 90638"/>
                <a:gd name="connsiteX522" fmla="*/ 6729927 w 12191999"/>
                <a:gd name="connsiteY522" fmla="*/ 46273 h 90638"/>
                <a:gd name="connsiteX523" fmla="*/ 6732552 w 12191999"/>
                <a:gd name="connsiteY523" fmla="*/ 45719 h 90638"/>
                <a:gd name="connsiteX524" fmla="*/ 6743958 w 12191999"/>
                <a:gd name="connsiteY524" fmla="*/ 45719 h 90638"/>
                <a:gd name="connsiteX525" fmla="*/ 6751284 w 12191999"/>
                <a:gd name="connsiteY525" fmla="*/ 48803 h 90638"/>
                <a:gd name="connsiteX526" fmla="*/ 6781422 w 12191999"/>
                <a:gd name="connsiteY526" fmla="*/ 72690 h 90638"/>
                <a:gd name="connsiteX527" fmla="*/ 6797297 w 12191999"/>
                <a:gd name="connsiteY527" fmla="*/ 63165 h 90638"/>
                <a:gd name="connsiteX528" fmla="*/ 6835397 w 12191999"/>
                <a:gd name="connsiteY528" fmla="*/ 75865 h 90638"/>
                <a:gd name="connsiteX529" fmla="*/ 6844242 w 12191999"/>
                <a:gd name="connsiteY529" fmla="*/ 67862 h 90638"/>
                <a:gd name="connsiteX530" fmla="*/ 6848393 w 12191999"/>
                <a:gd name="connsiteY530" fmla="*/ 68404 h 90638"/>
                <a:gd name="connsiteX531" fmla="*/ 6869234 w 12191999"/>
                <a:gd name="connsiteY531" fmla="*/ 71579 h 90638"/>
                <a:gd name="connsiteX532" fmla="*/ 6879654 w 12191999"/>
                <a:gd name="connsiteY532" fmla="*/ 81104 h 90638"/>
                <a:gd name="connsiteX533" fmla="*/ 6910916 w 12191999"/>
                <a:gd name="connsiteY533" fmla="*/ 68404 h 90638"/>
                <a:gd name="connsiteX534" fmla="*/ 6945652 w 12191999"/>
                <a:gd name="connsiteY534" fmla="*/ 90629 h 90638"/>
                <a:gd name="connsiteX535" fmla="*/ 6980387 w 12191999"/>
                <a:gd name="connsiteY535" fmla="*/ 65229 h 90638"/>
                <a:gd name="connsiteX536" fmla="*/ 7004702 w 12191999"/>
                <a:gd name="connsiteY536" fmla="*/ 74754 h 90638"/>
                <a:gd name="connsiteX537" fmla="*/ 7032491 w 12191999"/>
                <a:gd name="connsiteY537" fmla="*/ 55704 h 90638"/>
                <a:gd name="connsiteX538" fmla="*/ 7060279 w 12191999"/>
                <a:gd name="connsiteY538" fmla="*/ 74754 h 90638"/>
                <a:gd name="connsiteX539" fmla="*/ 7088067 w 12191999"/>
                <a:gd name="connsiteY539" fmla="*/ 65229 h 90638"/>
                <a:gd name="connsiteX540" fmla="*/ 7100044 w 12191999"/>
                <a:gd name="connsiteY540" fmla="*/ 71797 h 90638"/>
                <a:gd name="connsiteX541" fmla="*/ 7100044 w 12191999"/>
                <a:gd name="connsiteY541" fmla="*/ 45719 h 90638"/>
                <a:gd name="connsiteX542" fmla="*/ 7101394 w 12191999"/>
                <a:gd name="connsiteY542" fmla="*/ 45719 h 90638"/>
                <a:gd name="connsiteX543" fmla="*/ 7101394 w 12191999"/>
                <a:gd name="connsiteY543" fmla="*/ 68497 h 90638"/>
                <a:gd name="connsiteX544" fmla="*/ 7104305 w 12191999"/>
                <a:gd name="connsiteY544" fmla="*/ 70706 h 90638"/>
                <a:gd name="connsiteX545" fmla="*/ 7111250 w 12191999"/>
                <a:gd name="connsiteY545" fmla="*/ 69515 h 90638"/>
                <a:gd name="connsiteX546" fmla="*/ 7123950 w 12191999"/>
                <a:gd name="connsiteY546" fmla="*/ 59990 h 90638"/>
                <a:gd name="connsiteX547" fmla="*/ 7152525 w 12191999"/>
                <a:gd name="connsiteY547" fmla="*/ 63165 h 90638"/>
                <a:gd name="connsiteX548" fmla="*/ 7171575 w 12191999"/>
                <a:gd name="connsiteY548" fmla="*/ 53640 h 90638"/>
                <a:gd name="connsiteX549" fmla="*/ 7196975 w 12191999"/>
                <a:gd name="connsiteY549" fmla="*/ 69515 h 90638"/>
                <a:gd name="connsiteX550" fmla="*/ 7244600 w 12191999"/>
                <a:gd name="connsiteY550" fmla="*/ 50465 h 90638"/>
                <a:gd name="connsiteX551" fmla="*/ 7260475 w 12191999"/>
                <a:gd name="connsiteY551" fmla="*/ 75865 h 90638"/>
                <a:gd name="connsiteX552" fmla="*/ 7323975 w 12191999"/>
                <a:gd name="connsiteY552" fmla="*/ 50465 h 90638"/>
                <a:gd name="connsiteX553" fmla="*/ 7352550 w 12191999"/>
                <a:gd name="connsiteY553" fmla="*/ 63165 h 90638"/>
                <a:gd name="connsiteX554" fmla="*/ 7387475 w 12191999"/>
                <a:gd name="connsiteY554" fmla="*/ 50465 h 90638"/>
                <a:gd name="connsiteX555" fmla="*/ 7409700 w 12191999"/>
                <a:gd name="connsiteY555" fmla="*/ 69515 h 90638"/>
                <a:gd name="connsiteX556" fmla="*/ 7460500 w 12191999"/>
                <a:gd name="connsiteY556" fmla="*/ 59990 h 90638"/>
                <a:gd name="connsiteX557" fmla="*/ 7489075 w 12191999"/>
                <a:gd name="connsiteY557" fmla="*/ 69515 h 90638"/>
                <a:gd name="connsiteX558" fmla="*/ 7504950 w 12191999"/>
                <a:gd name="connsiteY558" fmla="*/ 53640 h 90638"/>
                <a:gd name="connsiteX559" fmla="*/ 7530350 w 12191999"/>
                <a:gd name="connsiteY559" fmla="*/ 85390 h 90638"/>
                <a:gd name="connsiteX560" fmla="*/ 7568450 w 12191999"/>
                <a:gd name="connsiteY560" fmla="*/ 72690 h 90638"/>
                <a:gd name="connsiteX561" fmla="*/ 7590675 w 12191999"/>
                <a:gd name="connsiteY561" fmla="*/ 88565 h 90638"/>
                <a:gd name="connsiteX562" fmla="*/ 7622425 w 12191999"/>
                <a:gd name="connsiteY562" fmla="*/ 53640 h 90638"/>
                <a:gd name="connsiteX563" fmla="*/ 7654175 w 12191999"/>
                <a:gd name="connsiteY563" fmla="*/ 63165 h 90638"/>
                <a:gd name="connsiteX564" fmla="*/ 7695450 w 12191999"/>
                <a:gd name="connsiteY564" fmla="*/ 56815 h 90638"/>
                <a:gd name="connsiteX565" fmla="*/ 7736725 w 12191999"/>
                <a:gd name="connsiteY565" fmla="*/ 63165 h 90638"/>
                <a:gd name="connsiteX566" fmla="*/ 7760934 w 12191999"/>
                <a:gd name="connsiteY566" fmla="*/ 48282 h 90638"/>
                <a:gd name="connsiteX567" fmla="*/ 7764806 w 12191999"/>
                <a:gd name="connsiteY567" fmla="*/ 45719 h 90638"/>
                <a:gd name="connsiteX568" fmla="*/ 7793529 w 12191999"/>
                <a:gd name="connsiteY568" fmla="*/ 45719 h 90638"/>
                <a:gd name="connsiteX569" fmla="*/ 7800224 w 12191999"/>
                <a:gd name="connsiteY569" fmla="*/ 58204 h 90638"/>
                <a:gd name="connsiteX570" fmla="*/ 7819275 w 12191999"/>
                <a:gd name="connsiteY570" fmla="*/ 79040 h 90638"/>
                <a:gd name="connsiteX571" fmla="*/ 7892300 w 12191999"/>
                <a:gd name="connsiteY571" fmla="*/ 56815 h 90638"/>
                <a:gd name="connsiteX572" fmla="*/ 7927225 w 12191999"/>
                <a:gd name="connsiteY572" fmla="*/ 72690 h 90638"/>
                <a:gd name="connsiteX573" fmla="*/ 7943100 w 12191999"/>
                <a:gd name="connsiteY573" fmla="*/ 53640 h 90638"/>
                <a:gd name="connsiteX574" fmla="*/ 7962150 w 12191999"/>
                <a:gd name="connsiteY574" fmla="*/ 53640 h 90638"/>
                <a:gd name="connsiteX575" fmla="*/ 7981200 w 12191999"/>
                <a:gd name="connsiteY575" fmla="*/ 56815 h 90638"/>
                <a:gd name="connsiteX576" fmla="*/ 7990725 w 12191999"/>
                <a:gd name="connsiteY576" fmla="*/ 66340 h 90638"/>
                <a:gd name="connsiteX577" fmla="*/ 8019300 w 12191999"/>
                <a:gd name="connsiteY577" fmla="*/ 53640 h 90638"/>
                <a:gd name="connsiteX578" fmla="*/ 8051050 w 12191999"/>
                <a:gd name="connsiteY578" fmla="*/ 75865 h 90638"/>
                <a:gd name="connsiteX579" fmla="*/ 8082800 w 12191999"/>
                <a:gd name="connsiteY579" fmla="*/ 50465 h 90638"/>
                <a:gd name="connsiteX580" fmla="*/ 8105025 w 12191999"/>
                <a:gd name="connsiteY580" fmla="*/ 59990 h 90638"/>
                <a:gd name="connsiteX581" fmla="*/ 8117525 w 12191999"/>
                <a:gd name="connsiteY581" fmla="*/ 49869 h 90638"/>
                <a:gd name="connsiteX582" fmla="*/ 8123521 w 12191999"/>
                <a:gd name="connsiteY582" fmla="*/ 45719 h 90638"/>
                <a:gd name="connsiteX583" fmla="*/ 8137220 w 12191999"/>
                <a:gd name="connsiteY583" fmla="*/ 45719 h 90638"/>
                <a:gd name="connsiteX584" fmla="*/ 8143124 w 12191999"/>
                <a:gd name="connsiteY584" fmla="*/ 49870 h 90638"/>
                <a:gd name="connsiteX585" fmla="*/ 8155824 w 12191999"/>
                <a:gd name="connsiteY585" fmla="*/ 59990 h 90638"/>
                <a:gd name="connsiteX586" fmla="*/ 8181225 w 12191999"/>
                <a:gd name="connsiteY586" fmla="*/ 50465 h 90638"/>
                <a:gd name="connsiteX587" fmla="*/ 8197100 w 12191999"/>
                <a:gd name="connsiteY587" fmla="*/ 59990 h 90638"/>
                <a:gd name="connsiteX588" fmla="*/ 8260600 w 12191999"/>
                <a:gd name="connsiteY588" fmla="*/ 82215 h 90638"/>
                <a:gd name="connsiteX589" fmla="*/ 8290317 w 12191999"/>
                <a:gd name="connsiteY589" fmla="*/ 60635 h 90638"/>
                <a:gd name="connsiteX590" fmla="*/ 8305584 w 12191999"/>
                <a:gd name="connsiteY590" fmla="*/ 45719 h 90638"/>
                <a:gd name="connsiteX591" fmla="*/ 8392036 w 12191999"/>
                <a:gd name="connsiteY591" fmla="*/ 45719 h 90638"/>
                <a:gd name="connsiteX592" fmla="*/ 8393950 w 12191999"/>
                <a:gd name="connsiteY592" fmla="*/ 47290 h 90638"/>
                <a:gd name="connsiteX593" fmla="*/ 8432049 w 12191999"/>
                <a:gd name="connsiteY593" fmla="*/ 75865 h 90638"/>
                <a:gd name="connsiteX594" fmla="*/ 8451100 w 12191999"/>
                <a:gd name="connsiteY594" fmla="*/ 56815 h 90638"/>
                <a:gd name="connsiteX595" fmla="*/ 8473324 w 12191999"/>
                <a:gd name="connsiteY595" fmla="*/ 82215 h 90638"/>
                <a:gd name="connsiteX596" fmla="*/ 8489200 w 12191999"/>
                <a:gd name="connsiteY596" fmla="*/ 63165 h 90638"/>
                <a:gd name="connsiteX597" fmla="*/ 8508249 w 12191999"/>
                <a:gd name="connsiteY597" fmla="*/ 79040 h 90638"/>
                <a:gd name="connsiteX598" fmla="*/ 8524124 w 12191999"/>
                <a:gd name="connsiteY598" fmla="*/ 66340 h 90638"/>
                <a:gd name="connsiteX599" fmla="*/ 8539999 w 12191999"/>
                <a:gd name="connsiteY599" fmla="*/ 69515 h 90638"/>
                <a:gd name="connsiteX600" fmla="*/ 8574924 w 12191999"/>
                <a:gd name="connsiteY600" fmla="*/ 69515 h 90638"/>
                <a:gd name="connsiteX601" fmla="*/ 8582267 w 12191999"/>
                <a:gd name="connsiteY601" fmla="*/ 55624 h 90638"/>
                <a:gd name="connsiteX602" fmla="*/ 8589610 w 12191999"/>
                <a:gd name="connsiteY602" fmla="*/ 45719 h 90638"/>
                <a:gd name="connsiteX603" fmla="*/ 8596428 w 12191999"/>
                <a:gd name="connsiteY603" fmla="*/ 45719 h 90638"/>
                <a:gd name="connsiteX604" fmla="*/ 8599680 w 12191999"/>
                <a:gd name="connsiteY604" fmla="*/ 46645 h 90638"/>
                <a:gd name="connsiteX605" fmla="*/ 8635249 w 12191999"/>
                <a:gd name="connsiteY605" fmla="*/ 63165 h 90638"/>
                <a:gd name="connsiteX606" fmla="*/ 8662831 w 12191999"/>
                <a:gd name="connsiteY606" fmla="*/ 53640 h 90638"/>
                <a:gd name="connsiteX607" fmla="*/ 8681376 w 12191999"/>
                <a:gd name="connsiteY607" fmla="*/ 46947 h 90638"/>
                <a:gd name="connsiteX608" fmla="*/ 8678203 w 12191999"/>
                <a:gd name="connsiteY608" fmla="*/ 50273 h 90638"/>
                <a:gd name="connsiteX609" fmla="*/ 8673326 w 12191999"/>
                <a:gd name="connsiteY609" fmla="*/ 63649 h 90638"/>
                <a:gd name="connsiteX610" fmla="*/ 8679766 w 12191999"/>
                <a:gd name="connsiteY610" fmla="*/ 71360 h 90638"/>
                <a:gd name="connsiteX611" fmla="*/ 8683386 w 12191999"/>
                <a:gd name="connsiteY611" fmla="*/ 55408 h 90638"/>
                <a:gd name="connsiteX612" fmla="*/ 8683511 w 12191999"/>
                <a:gd name="connsiteY612" fmla="*/ 46177 h 90638"/>
                <a:gd name="connsiteX613" fmla="*/ 8684780 w 12191999"/>
                <a:gd name="connsiteY613" fmla="*/ 45719 h 90638"/>
                <a:gd name="connsiteX614" fmla="*/ 8692770 w 12191999"/>
                <a:gd name="connsiteY614" fmla="*/ 45719 h 90638"/>
                <a:gd name="connsiteX615" fmla="*/ 8705893 w 12191999"/>
                <a:gd name="connsiteY615" fmla="*/ 51655 h 90638"/>
                <a:gd name="connsiteX616" fmla="*/ 8724150 w 12191999"/>
                <a:gd name="connsiteY616" fmla="*/ 63165 h 90638"/>
                <a:gd name="connsiteX617" fmla="*/ 8790824 w 12191999"/>
                <a:gd name="connsiteY617" fmla="*/ 75865 h 90638"/>
                <a:gd name="connsiteX618" fmla="*/ 8828924 w 12191999"/>
                <a:gd name="connsiteY618" fmla="*/ 59990 h 90638"/>
                <a:gd name="connsiteX619" fmla="*/ 8898774 w 12191999"/>
                <a:gd name="connsiteY619" fmla="*/ 82215 h 90638"/>
                <a:gd name="connsiteX620" fmla="*/ 8943497 w 12191999"/>
                <a:gd name="connsiteY620" fmla="*/ 51035 h 90638"/>
                <a:gd name="connsiteX621" fmla="*/ 8953043 w 12191999"/>
                <a:gd name="connsiteY621" fmla="*/ 45719 h 90638"/>
                <a:gd name="connsiteX622" fmla="*/ 8966729 w 12191999"/>
                <a:gd name="connsiteY622" fmla="*/ 45719 h 90638"/>
                <a:gd name="connsiteX623" fmla="*/ 8974577 w 12191999"/>
                <a:gd name="connsiteY623" fmla="*/ 51259 h 90638"/>
                <a:gd name="connsiteX624" fmla="*/ 8990850 w 12191999"/>
                <a:gd name="connsiteY624" fmla="*/ 63165 h 90638"/>
                <a:gd name="connsiteX625" fmla="*/ 9028950 w 12191999"/>
                <a:gd name="connsiteY625" fmla="*/ 63165 h 90638"/>
                <a:gd name="connsiteX626" fmla="*/ 9086099 w 12191999"/>
                <a:gd name="connsiteY626" fmla="*/ 75865 h 90638"/>
                <a:gd name="connsiteX627" fmla="*/ 9124200 w 12191999"/>
                <a:gd name="connsiteY627" fmla="*/ 63165 h 90638"/>
                <a:gd name="connsiteX628" fmla="*/ 9168650 w 12191999"/>
                <a:gd name="connsiteY628" fmla="*/ 50465 h 90638"/>
                <a:gd name="connsiteX629" fmla="*/ 9241674 w 12191999"/>
                <a:gd name="connsiteY629" fmla="*/ 63165 h 90638"/>
                <a:gd name="connsiteX630" fmla="*/ 9275904 w 12191999"/>
                <a:gd name="connsiteY630" fmla="*/ 46273 h 90638"/>
                <a:gd name="connsiteX631" fmla="*/ 9278529 w 12191999"/>
                <a:gd name="connsiteY631" fmla="*/ 45719 h 90638"/>
                <a:gd name="connsiteX632" fmla="*/ 9289936 w 12191999"/>
                <a:gd name="connsiteY632" fmla="*/ 45719 h 90638"/>
                <a:gd name="connsiteX633" fmla="*/ 9297262 w 12191999"/>
                <a:gd name="connsiteY633" fmla="*/ 48803 h 90638"/>
                <a:gd name="connsiteX634" fmla="*/ 9327399 w 12191999"/>
                <a:gd name="connsiteY634" fmla="*/ 72690 h 90638"/>
                <a:gd name="connsiteX635" fmla="*/ 9343274 w 12191999"/>
                <a:gd name="connsiteY635" fmla="*/ 63165 h 90638"/>
                <a:gd name="connsiteX636" fmla="*/ 9381375 w 12191999"/>
                <a:gd name="connsiteY636" fmla="*/ 75865 h 90638"/>
                <a:gd name="connsiteX637" fmla="*/ 9390219 w 12191999"/>
                <a:gd name="connsiteY637" fmla="*/ 67862 h 90638"/>
                <a:gd name="connsiteX638" fmla="*/ 9394370 w 12191999"/>
                <a:gd name="connsiteY638" fmla="*/ 68404 h 90638"/>
                <a:gd name="connsiteX639" fmla="*/ 9415212 w 12191999"/>
                <a:gd name="connsiteY639" fmla="*/ 71579 h 90638"/>
                <a:gd name="connsiteX640" fmla="*/ 9425631 w 12191999"/>
                <a:gd name="connsiteY640" fmla="*/ 81104 h 90638"/>
                <a:gd name="connsiteX641" fmla="*/ 9456893 w 12191999"/>
                <a:gd name="connsiteY641" fmla="*/ 68404 h 90638"/>
                <a:gd name="connsiteX642" fmla="*/ 9491629 w 12191999"/>
                <a:gd name="connsiteY642" fmla="*/ 90629 h 90638"/>
                <a:gd name="connsiteX643" fmla="*/ 9526364 w 12191999"/>
                <a:gd name="connsiteY643" fmla="*/ 65229 h 90638"/>
                <a:gd name="connsiteX644" fmla="*/ 9550680 w 12191999"/>
                <a:gd name="connsiteY644" fmla="*/ 74754 h 90638"/>
                <a:gd name="connsiteX645" fmla="*/ 9578468 w 12191999"/>
                <a:gd name="connsiteY645" fmla="*/ 55704 h 90638"/>
                <a:gd name="connsiteX646" fmla="*/ 9606256 w 12191999"/>
                <a:gd name="connsiteY646" fmla="*/ 74754 h 90638"/>
                <a:gd name="connsiteX647" fmla="*/ 9634044 w 12191999"/>
                <a:gd name="connsiteY647" fmla="*/ 65229 h 90638"/>
                <a:gd name="connsiteX648" fmla="*/ 9646022 w 12191999"/>
                <a:gd name="connsiteY648" fmla="*/ 71797 h 90638"/>
                <a:gd name="connsiteX649" fmla="*/ 9646022 w 12191999"/>
                <a:gd name="connsiteY649" fmla="*/ 45719 h 90638"/>
                <a:gd name="connsiteX650" fmla="*/ 9647371 w 12191999"/>
                <a:gd name="connsiteY650" fmla="*/ 45719 h 90638"/>
                <a:gd name="connsiteX651" fmla="*/ 9647371 w 12191999"/>
                <a:gd name="connsiteY651" fmla="*/ 68497 h 90638"/>
                <a:gd name="connsiteX652" fmla="*/ 9650282 w 12191999"/>
                <a:gd name="connsiteY652" fmla="*/ 70706 h 90638"/>
                <a:gd name="connsiteX653" fmla="*/ 9657227 w 12191999"/>
                <a:gd name="connsiteY653" fmla="*/ 69515 h 90638"/>
                <a:gd name="connsiteX654" fmla="*/ 9669927 w 12191999"/>
                <a:gd name="connsiteY654" fmla="*/ 59990 h 90638"/>
                <a:gd name="connsiteX655" fmla="*/ 9698502 w 12191999"/>
                <a:gd name="connsiteY655" fmla="*/ 63165 h 90638"/>
                <a:gd name="connsiteX656" fmla="*/ 9717552 w 12191999"/>
                <a:gd name="connsiteY656" fmla="*/ 53640 h 90638"/>
                <a:gd name="connsiteX657" fmla="*/ 9742952 w 12191999"/>
                <a:gd name="connsiteY657" fmla="*/ 69515 h 90638"/>
                <a:gd name="connsiteX658" fmla="*/ 9790577 w 12191999"/>
                <a:gd name="connsiteY658" fmla="*/ 50465 h 90638"/>
                <a:gd name="connsiteX659" fmla="*/ 9806452 w 12191999"/>
                <a:gd name="connsiteY659" fmla="*/ 75865 h 90638"/>
                <a:gd name="connsiteX660" fmla="*/ 9869952 w 12191999"/>
                <a:gd name="connsiteY660" fmla="*/ 50465 h 90638"/>
                <a:gd name="connsiteX661" fmla="*/ 9898527 w 12191999"/>
                <a:gd name="connsiteY661" fmla="*/ 63165 h 90638"/>
                <a:gd name="connsiteX662" fmla="*/ 9933452 w 12191999"/>
                <a:gd name="connsiteY662" fmla="*/ 50465 h 90638"/>
                <a:gd name="connsiteX663" fmla="*/ 9955677 w 12191999"/>
                <a:gd name="connsiteY663" fmla="*/ 69515 h 90638"/>
                <a:gd name="connsiteX664" fmla="*/ 10006477 w 12191999"/>
                <a:gd name="connsiteY664" fmla="*/ 59990 h 90638"/>
                <a:gd name="connsiteX665" fmla="*/ 10035052 w 12191999"/>
                <a:gd name="connsiteY665" fmla="*/ 69515 h 90638"/>
                <a:gd name="connsiteX666" fmla="*/ 10050927 w 12191999"/>
                <a:gd name="connsiteY666" fmla="*/ 53640 h 90638"/>
                <a:gd name="connsiteX667" fmla="*/ 10076327 w 12191999"/>
                <a:gd name="connsiteY667" fmla="*/ 85390 h 90638"/>
                <a:gd name="connsiteX668" fmla="*/ 10114427 w 12191999"/>
                <a:gd name="connsiteY668" fmla="*/ 72690 h 90638"/>
                <a:gd name="connsiteX669" fmla="*/ 10136652 w 12191999"/>
                <a:gd name="connsiteY669" fmla="*/ 88565 h 90638"/>
                <a:gd name="connsiteX670" fmla="*/ 10168402 w 12191999"/>
                <a:gd name="connsiteY670" fmla="*/ 53640 h 90638"/>
                <a:gd name="connsiteX671" fmla="*/ 10200152 w 12191999"/>
                <a:gd name="connsiteY671" fmla="*/ 63165 h 90638"/>
                <a:gd name="connsiteX672" fmla="*/ 10241427 w 12191999"/>
                <a:gd name="connsiteY672" fmla="*/ 56815 h 90638"/>
                <a:gd name="connsiteX673" fmla="*/ 10282702 w 12191999"/>
                <a:gd name="connsiteY673" fmla="*/ 63165 h 90638"/>
                <a:gd name="connsiteX674" fmla="*/ 10306911 w 12191999"/>
                <a:gd name="connsiteY674" fmla="*/ 48282 h 90638"/>
                <a:gd name="connsiteX675" fmla="*/ 10310783 w 12191999"/>
                <a:gd name="connsiteY675" fmla="*/ 45719 h 90638"/>
                <a:gd name="connsiteX676" fmla="*/ 10339506 w 12191999"/>
                <a:gd name="connsiteY676" fmla="*/ 45719 h 90638"/>
                <a:gd name="connsiteX677" fmla="*/ 10346201 w 12191999"/>
                <a:gd name="connsiteY677" fmla="*/ 58204 h 90638"/>
                <a:gd name="connsiteX678" fmla="*/ 10365252 w 12191999"/>
                <a:gd name="connsiteY678" fmla="*/ 79040 h 90638"/>
                <a:gd name="connsiteX679" fmla="*/ 10438277 w 12191999"/>
                <a:gd name="connsiteY679" fmla="*/ 56815 h 90638"/>
                <a:gd name="connsiteX680" fmla="*/ 10473202 w 12191999"/>
                <a:gd name="connsiteY680" fmla="*/ 72690 h 90638"/>
                <a:gd name="connsiteX681" fmla="*/ 10489077 w 12191999"/>
                <a:gd name="connsiteY681" fmla="*/ 53640 h 90638"/>
                <a:gd name="connsiteX682" fmla="*/ 10508127 w 12191999"/>
                <a:gd name="connsiteY682" fmla="*/ 53640 h 90638"/>
                <a:gd name="connsiteX683" fmla="*/ 10527177 w 12191999"/>
                <a:gd name="connsiteY683" fmla="*/ 56815 h 90638"/>
                <a:gd name="connsiteX684" fmla="*/ 10536702 w 12191999"/>
                <a:gd name="connsiteY684" fmla="*/ 66340 h 90638"/>
                <a:gd name="connsiteX685" fmla="*/ 10565277 w 12191999"/>
                <a:gd name="connsiteY685" fmla="*/ 53640 h 90638"/>
                <a:gd name="connsiteX686" fmla="*/ 10597027 w 12191999"/>
                <a:gd name="connsiteY686" fmla="*/ 75865 h 90638"/>
                <a:gd name="connsiteX687" fmla="*/ 10628777 w 12191999"/>
                <a:gd name="connsiteY687" fmla="*/ 50465 h 90638"/>
                <a:gd name="connsiteX688" fmla="*/ 10651002 w 12191999"/>
                <a:gd name="connsiteY688" fmla="*/ 59990 h 90638"/>
                <a:gd name="connsiteX689" fmla="*/ 10663503 w 12191999"/>
                <a:gd name="connsiteY689" fmla="*/ 49869 h 90638"/>
                <a:gd name="connsiteX690" fmla="*/ 10669499 w 12191999"/>
                <a:gd name="connsiteY690" fmla="*/ 45719 h 90638"/>
                <a:gd name="connsiteX691" fmla="*/ 10683198 w 12191999"/>
                <a:gd name="connsiteY691" fmla="*/ 45719 h 90638"/>
                <a:gd name="connsiteX692" fmla="*/ 10689102 w 12191999"/>
                <a:gd name="connsiteY692" fmla="*/ 49870 h 90638"/>
                <a:gd name="connsiteX693" fmla="*/ 10701802 w 12191999"/>
                <a:gd name="connsiteY693" fmla="*/ 59990 h 90638"/>
                <a:gd name="connsiteX694" fmla="*/ 10727202 w 12191999"/>
                <a:gd name="connsiteY694" fmla="*/ 50465 h 90638"/>
                <a:gd name="connsiteX695" fmla="*/ 10743077 w 12191999"/>
                <a:gd name="connsiteY695" fmla="*/ 59990 h 90638"/>
                <a:gd name="connsiteX696" fmla="*/ 10806577 w 12191999"/>
                <a:gd name="connsiteY696" fmla="*/ 82215 h 90638"/>
                <a:gd name="connsiteX697" fmla="*/ 10836295 w 12191999"/>
                <a:gd name="connsiteY697" fmla="*/ 60635 h 90638"/>
                <a:gd name="connsiteX698" fmla="*/ 10851562 w 12191999"/>
                <a:gd name="connsiteY698" fmla="*/ 45719 h 90638"/>
                <a:gd name="connsiteX699" fmla="*/ 10938013 w 12191999"/>
                <a:gd name="connsiteY699" fmla="*/ 45719 h 90638"/>
                <a:gd name="connsiteX700" fmla="*/ 10939927 w 12191999"/>
                <a:gd name="connsiteY700" fmla="*/ 47290 h 90638"/>
                <a:gd name="connsiteX701" fmla="*/ 10978027 w 12191999"/>
                <a:gd name="connsiteY701" fmla="*/ 75865 h 90638"/>
                <a:gd name="connsiteX702" fmla="*/ 10997077 w 12191999"/>
                <a:gd name="connsiteY702" fmla="*/ 56815 h 90638"/>
                <a:gd name="connsiteX703" fmla="*/ 11019302 w 12191999"/>
                <a:gd name="connsiteY703" fmla="*/ 82215 h 90638"/>
                <a:gd name="connsiteX704" fmla="*/ 11035177 w 12191999"/>
                <a:gd name="connsiteY704" fmla="*/ 63165 h 90638"/>
                <a:gd name="connsiteX705" fmla="*/ 11054227 w 12191999"/>
                <a:gd name="connsiteY705" fmla="*/ 79040 h 90638"/>
                <a:gd name="connsiteX706" fmla="*/ 11070102 w 12191999"/>
                <a:gd name="connsiteY706" fmla="*/ 66340 h 90638"/>
                <a:gd name="connsiteX707" fmla="*/ 11085977 w 12191999"/>
                <a:gd name="connsiteY707" fmla="*/ 69515 h 90638"/>
                <a:gd name="connsiteX708" fmla="*/ 11120902 w 12191999"/>
                <a:gd name="connsiteY708" fmla="*/ 69515 h 90638"/>
                <a:gd name="connsiteX709" fmla="*/ 11128244 w 12191999"/>
                <a:gd name="connsiteY709" fmla="*/ 55624 h 90638"/>
                <a:gd name="connsiteX710" fmla="*/ 11135588 w 12191999"/>
                <a:gd name="connsiteY710" fmla="*/ 45719 h 90638"/>
                <a:gd name="connsiteX711" fmla="*/ 11142406 w 12191999"/>
                <a:gd name="connsiteY711" fmla="*/ 45719 h 90638"/>
                <a:gd name="connsiteX712" fmla="*/ 11145657 w 12191999"/>
                <a:gd name="connsiteY712" fmla="*/ 46645 h 90638"/>
                <a:gd name="connsiteX713" fmla="*/ 11181227 w 12191999"/>
                <a:gd name="connsiteY713" fmla="*/ 63165 h 90638"/>
                <a:gd name="connsiteX714" fmla="*/ 11208809 w 12191999"/>
                <a:gd name="connsiteY714" fmla="*/ 53640 h 90638"/>
                <a:gd name="connsiteX715" fmla="*/ 11227354 w 12191999"/>
                <a:gd name="connsiteY715" fmla="*/ 46947 h 90638"/>
                <a:gd name="connsiteX716" fmla="*/ 11224180 w 12191999"/>
                <a:gd name="connsiteY716" fmla="*/ 50273 h 90638"/>
                <a:gd name="connsiteX717" fmla="*/ 11219304 w 12191999"/>
                <a:gd name="connsiteY717" fmla="*/ 63649 h 90638"/>
                <a:gd name="connsiteX718" fmla="*/ 11225744 w 12191999"/>
                <a:gd name="connsiteY718" fmla="*/ 71360 h 90638"/>
                <a:gd name="connsiteX719" fmla="*/ 11229363 w 12191999"/>
                <a:gd name="connsiteY719" fmla="*/ 55408 h 90638"/>
                <a:gd name="connsiteX720" fmla="*/ 11229488 w 12191999"/>
                <a:gd name="connsiteY720" fmla="*/ 46177 h 90638"/>
                <a:gd name="connsiteX721" fmla="*/ 11230757 w 12191999"/>
                <a:gd name="connsiteY721" fmla="*/ 45719 h 90638"/>
                <a:gd name="connsiteX722" fmla="*/ 11238748 w 12191999"/>
                <a:gd name="connsiteY722" fmla="*/ 45719 h 90638"/>
                <a:gd name="connsiteX723" fmla="*/ 11251871 w 12191999"/>
                <a:gd name="connsiteY723" fmla="*/ 51655 h 90638"/>
                <a:gd name="connsiteX724" fmla="*/ 11270127 w 12191999"/>
                <a:gd name="connsiteY724" fmla="*/ 63165 h 90638"/>
                <a:gd name="connsiteX725" fmla="*/ 11336802 w 12191999"/>
                <a:gd name="connsiteY725" fmla="*/ 75865 h 90638"/>
                <a:gd name="connsiteX726" fmla="*/ 11374902 w 12191999"/>
                <a:gd name="connsiteY726" fmla="*/ 59990 h 90638"/>
                <a:gd name="connsiteX727" fmla="*/ 11444752 w 12191999"/>
                <a:gd name="connsiteY727" fmla="*/ 82215 h 90638"/>
                <a:gd name="connsiteX728" fmla="*/ 11489475 w 12191999"/>
                <a:gd name="connsiteY728" fmla="*/ 51035 h 90638"/>
                <a:gd name="connsiteX729" fmla="*/ 11499021 w 12191999"/>
                <a:gd name="connsiteY729" fmla="*/ 45719 h 90638"/>
                <a:gd name="connsiteX730" fmla="*/ 11512707 w 12191999"/>
                <a:gd name="connsiteY730" fmla="*/ 45719 h 90638"/>
                <a:gd name="connsiteX731" fmla="*/ 11520555 w 12191999"/>
                <a:gd name="connsiteY731" fmla="*/ 51259 h 90638"/>
                <a:gd name="connsiteX732" fmla="*/ 11536827 w 12191999"/>
                <a:gd name="connsiteY732" fmla="*/ 63165 h 90638"/>
                <a:gd name="connsiteX733" fmla="*/ 11574927 w 12191999"/>
                <a:gd name="connsiteY733" fmla="*/ 63165 h 90638"/>
                <a:gd name="connsiteX734" fmla="*/ 11632077 w 12191999"/>
                <a:gd name="connsiteY734" fmla="*/ 75865 h 90638"/>
                <a:gd name="connsiteX735" fmla="*/ 11670177 w 12191999"/>
                <a:gd name="connsiteY735" fmla="*/ 63165 h 90638"/>
                <a:gd name="connsiteX736" fmla="*/ 11714627 w 12191999"/>
                <a:gd name="connsiteY736" fmla="*/ 50465 h 90638"/>
                <a:gd name="connsiteX737" fmla="*/ 11787652 w 12191999"/>
                <a:gd name="connsiteY737" fmla="*/ 63165 h 90638"/>
                <a:gd name="connsiteX738" fmla="*/ 11821882 w 12191999"/>
                <a:gd name="connsiteY738" fmla="*/ 46273 h 90638"/>
                <a:gd name="connsiteX739" fmla="*/ 11824507 w 12191999"/>
                <a:gd name="connsiteY739" fmla="*/ 45719 h 90638"/>
                <a:gd name="connsiteX740" fmla="*/ 11835913 w 12191999"/>
                <a:gd name="connsiteY740" fmla="*/ 45719 h 90638"/>
                <a:gd name="connsiteX741" fmla="*/ 11843239 w 12191999"/>
                <a:gd name="connsiteY741" fmla="*/ 48803 h 90638"/>
                <a:gd name="connsiteX742" fmla="*/ 11873377 w 12191999"/>
                <a:gd name="connsiteY742" fmla="*/ 72690 h 90638"/>
                <a:gd name="connsiteX743" fmla="*/ 11889252 w 12191999"/>
                <a:gd name="connsiteY743" fmla="*/ 63165 h 90638"/>
                <a:gd name="connsiteX744" fmla="*/ 11927352 w 12191999"/>
                <a:gd name="connsiteY744" fmla="*/ 75865 h 90638"/>
                <a:gd name="connsiteX745" fmla="*/ 11936197 w 12191999"/>
                <a:gd name="connsiteY745" fmla="*/ 67862 h 90638"/>
                <a:gd name="connsiteX746" fmla="*/ 11940348 w 12191999"/>
                <a:gd name="connsiteY746" fmla="*/ 68404 h 90638"/>
                <a:gd name="connsiteX747" fmla="*/ 11961189 w 12191999"/>
                <a:gd name="connsiteY747" fmla="*/ 71579 h 90638"/>
                <a:gd name="connsiteX748" fmla="*/ 11971609 w 12191999"/>
                <a:gd name="connsiteY748" fmla="*/ 81104 h 90638"/>
                <a:gd name="connsiteX749" fmla="*/ 12002871 w 12191999"/>
                <a:gd name="connsiteY749" fmla="*/ 68404 h 90638"/>
                <a:gd name="connsiteX750" fmla="*/ 12037607 w 12191999"/>
                <a:gd name="connsiteY750" fmla="*/ 90629 h 90638"/>
                <a:gd name="connsiteX751" fmla="*/ 12072342 w 12191999"/>
                <a:gd name="connsiteY751" fmla="*/ 65229 h 90638"/>
                <a:gd name="connsiteX752" fmla="*/ 12096657 w 12191999"/>
                <a:gd name="connsiteY752" fmla="*/ 74754 h 90638"/>
                <a:gd name="connsiteX753" fmla="*/ 12124446 w 12191999"/>
                <a:gd name="connsiteY753" fmla="*/ 55704 h 90638"/>
                <a:gd name="connsiteX754" fmla="*/ 12152234 w 12191999"/>
                <a:gd name="connsiteY754" fmla="*/ 74754 h 90638"/>
                <a:gd name="connsiteX755" fmla="*/ 12180022 w 12191999"/>
                <a:gd name="connsiteY755" fmla="*/ 65229 h 90638"/>
                <a:gd name="connsiteX756" fmla="*/ 12191999 w 12191999"/>
                <a:gd name="connsiteY756" fmla="*/ 71797 h 90638"/>
                <a:gd name="connsiteX757" fmla="*/ 12191999 w 12191999"/>
                <a:gd name="connsiteY757" fmla="*/ 34243 h 90638"/>
                <a:gd name="connsiteX758" fmla="*/ 12191997 w 12191999"/>
                <a:gd name="connsiteY758" fmla="*/ 34243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</a:cxnLst>
              <a:rect l="l" t="t" r="r" b="b"/>
              <a:pathLst>
                <a:path w="12191999" h="90638">
                  <a:moveTo>
                    <a:pt x="153565" y="68997"/>
                  </a:moveTo>
                  <a:cubicBezTo>
                    <a:pt x="152471" y="69483"/>
                    <a:pt x="153774" y="75960"/>
                    <a:pt x="157399" y="79088"/>
                  </a:cubicBezTo>
                  <a:cubicBezTo>
                    <a:pt x="158996" y="80560"/>
                    <a:pt x="164439" y="79616"/>
                    <a:pt x="163960" y="76170"/>
                  </a:cubicBezTo>
                  <a:cubicBezTo>
                    <a:pt x="163481" y="72724"/>
                    <a:pt x="154658" y="68510"/>
                    <a:pt x="153565" y="68997"/>
                  </a:cubicBezTo>
                  <a:close/>
                  <a:moveTo>
                    <a:pt x="2699543" y="68997"/>
                  </a:moveTo>
                  <a:cubicBezTo>
                    <a:pt x="2698449" y="69483"/>
                    <a:pt x="2699752" y="75960"/>
                    <a:pt x="2703377" y="79088"/>
                  </a:cubicBezTo>
                  <a:cubicBezTo>
                    <a:pt x="2704974" y="80560"/>
                    <a:pt x="2710417" y="79616"/>
                    <a:pt x="2709938" y="76170"/>
                  </a:cubicBezTo>
                  <a:cubicBezTo>
                    <a:pt x="2709459" y="72724"/>
                    <a:pt x="2700636" y="68510"/>
                    <a:pt x="2699543" y="68997"/>
                  </a:cubicBezTo>
                  <a:close/>
                  <a:moveTo>
                    <a:pt x="5245521" y="68997"/>
                  </a:moveTo>
                  <a:cubicBezTo>
                    <a:pt x="5244427" y="69483"/>
                    <a:pt x="5245730" y="75960"/>
                    <a:pt x="5249355" y="79088"/>
                  </a:cubicBezTo>
                  <a:cubicBezTo>
                    <a:pt x="5250952" y="80560"/>
                    <a:pt x="5256395" y="79616"/>
                    <a:pt x="5255916" y="76170"/>
                  </a:cubicBezTo>
                  <a:cubicBezTo>
                    <a:pt x="5255437" y="72724"/>
                    <a:pt x="5246614" y="68510"/>
                    <a:pt x="5245521" y="68997"/>
                  </a:cubicBezTo>
                  <a:close/>
                  <a:moveTo>
                    <a:pt x="7791499" y="68997"/>
                  </a:moveTo>
                  <a:cubicBezTo>
                    <a:pt x="7790405" y="69483"/>
                    <a:pt x="7791708" y="75960"/>
                    <a:pt x="7795333" y="79088"/>
                  </a:cubicBezTo>
                  <a:cubicBezTo>
                    <a:pt x="7796930" y="80560"/>
                    <a:pt x="7802373" y="79616"/>
                    <a:pt x="7801894" y="76170"/>
                  </a:cubicBezTo>
                  <a:cubicBezTo>
                    <a:pt x="7801415" y="72724"/>
                    <a:pt x="7792592" y="68510"/>
                    <a:pt x="7791499" y="68997"/>
                  </a:cubicBezTo>
                  <a:close/>
                  <a:moveTo>
                    <a:pt x="10337476" y="68997"/>
                  </a:moveTo>
                  <a:cubicBezTo>
                    <a:pt x="10336382" y="69483"/>
                    <a:pt x="10337685" y="75960"/>
                    <a:pt x="10341310" y="79088"/>
                  </a:cubicBezTo>
                  <a:cubicBezTo>
                    <a:pt x="10342907" y="80560"/>
                    <a:pt x="10348350" y="79616"/>
                    <a:pt x="10347871" y="76170"/>
                  </a:cubicBezTo>
                  <a:cubicBezTo>
                    <a:pt x="10347392" y="72724"/>
                    <a:pt x="10338569" y="68510"/>
                    <a:pt x="10337476" y="68997"/>
                  </a:cubicBezTo>
                  <a:close/>
                  <a:moveTo>
                    <a:pt x="651260" y="66609"/>
                  </a:moveTo>
                  <a:cubicBezTo>
                    <a:pt x="650166" y="67095"/>
                    <a:pt x="651469" y="73572"/>
                    <a:pt x="655094" y="76700"/>
                  </a:cubicBezTo>
                  <a:cubicBezTo>
                    <a:pt x="656691" y="78172"/>
                    <a:pt x="662134" y="77228"/>
                    <a:pt x="661655" y="73782"/>
                  </a:cubicBezTo>
                  <a:cubicBezTo>
                    <a:pt x="661176" y="70336"/>
                    <a:pt x="652353" y="66122"/>
                    <a:pt x="651260" y="66609"/>
                  </a:cubicBezTo>
                  <a:close/>
                  <a:moveTo>
                    <a:pt x="3197238" y="66609"/>
                  </a:moveTo>
                  <a:cubicBezTo>
                    <a:pt x="3196144" y="67095"/>
                    <a:pt x="3197447" y="73572"/>
                    <a:pt x="3201072" y="76700"/>
                  </a:cubicBezTo>
                  <a:cubicBezTo>
                    <a:pt x="3202669" y="78172"/>
                    <a:pt x="3208112" y="77228"/>
                    <a:pt x="3207633" y="73782"/>
                  </a:cubicBezTo>
                  <a:cubicBezTo>
                    <a:pt x="3207154" y="70336"/>
                    <a:pt x="3198331" y="66122"/>
                    <a:pt x="3197238" y="66609"/>
                  </a:cubicBezTo>
                  <a:close/>
                  <a:moveTo>
                    <a:pt x="5743216" y="66609"/>
                  </a:moveTo>
                  <a:cubicBezTo>
                    <a:pt x="5742122" y="67095"/>
                    <a:pt x="5743425" y="73572"/>
                    <a:pt x="5747050" y="76700"/>
                  </a:cubicBezTo>
                  <a:cubicBezTo>
                    <a:pt x="5748647" y="78172"/>
                    <a:pt x="5754090" y="77228"/>
                    <a:pt x="5753611" y="73782"/>
                  </a:cubicBezTo>
                  <a:cubicBezTo>
                    <a:pt x="5753132" y="70336"/>
                    <a:pt x="5744309" y="66122"/>
                    <a:pt x="5743216" y="66609"/>
                  </a:cubicBezTo>
                  <a:close/>
                  <a:moveTo>
                    <a:pt x="8289194" y="66609"/>
                  </a:moveTo>
                  <a:cubicBezTo>
                    <a:pt x="8288100" y="67095"/>
                    <a:pt x="8289403" y="73572"/>
                    <a:pt x="8293028" y="76700"/>
                  </a:cubicBezTo>
                  <a:cubicBezTo>
                    <a:pt x="8294625" y="78172"/>
                    <a:pt x="8300067" y="77228"/>
                    <a:pt x="8299588" y="73782"/>
                  </a:cubicBezTo>
                  <a:cubicBezTo>
                    <a:pt x="8299110" y="70336"/>
                    <a:pt x="8290287" y="66122"/>
                    <a:pt x="8289194" y="66609"/>
                  </a:cubicBezTo>
                  <a:close/>
                  <a:moveTo>
                    <a:pt x="10835171" y="66609"/>
                  </a:moveTo>
                  <a:cubicBezTo>
                    <a:pt x="10834077" y="67095"/>
                    <a:pt x="10835380" y="73572"/>
                    <a:pt x="10839005" y="76700"/>
                  </a:cubicBezTo>
                  <a:cubicBezTo>
                    <a:pt x="10840602" y="78172"/>
                    <a:pt x="10846045" y="77228"/>
                    <a:pt x="10845566" y="73782"/>
                  </a:cubicBezTo>
                  <a:cubicBezTo>
                    <a:pt x="10845087" y="70336"/>
                    <a:pt x="10836264" y="66122"/>
                    <a:pt x="10835171" y="66609"/>
                  </a:cubicBezTo>
                  <a:close/>
                  <a:moveTo>
                    <a:pt x="1323096" y="65042"/>
                  </a:moveTo>
                  <a:cubicBezTo>
                    <a:pt x="1322003" y="65528"/>
                    <a:pt x="1323306" y="72005"/>
                    <a:pt x="1326930" y="75133"/>
                  </a:cubicBezTo>
                  <a:cubicBezTo>
                    <a:pt x="1328528" y="76605"/>
                    <a:pt x="1333971" y="75661"/>
                    <a:pt x="1333491" y="72215"/>
                  </a:cubicBezTo>
                  <a:cubicBezTo>
                    <a:pt x="1333012" y="68769"/>
                    <a:pt x="1324190" y="64555"/>
                    <a:pt x="1323096" y="65042"/>
                  </a:cubicBezTo>
                  <a:close/>
                  <a:moveTo>
                    <a:pt x="3869074" y="65042"/>
                  </a:moveTo>
                  <a:cubicBezTo>
                    <a:pt x="3867981" y="65528"/>
                    <a:pt x="3869284" y="72005"/>
                    <a:pt x="3872908" y="75133"/>
                  </a:cubicBezTo>
                  <a:cubicBezTo>
                    <a:pt x="3874506" y="76605"/>
                    <a:pt x="3879949" y="75661"/>
                    <a:pt x="3879469" y="72215"/>
                  </a:cubicBezTo>
                  <a:cubicBezTo>
                    <a:pt x="3878990" y="68769"/>
                    <a:pt x="3870168" y="64555"/>
                    <a:pt x="3869074" y="65042"/>
                  </a:cubicBezTo>
                  <a:close/>
                  <a:moveTo>
                    <a:pt x="6415052" y="65042"/>
                  </a:moveTo>
                  <a:cubicBezTo>
                    <a:pt x="6413959" y="65528"/>
                    <a:pt x="6415262" y="72005"/>
                    <a:pt x="6418886" y="75133"/>
                  </a:cubicBezTo>
                  <a:cubicBezTo>
                    <a:pt x="6420484" y="76605"/>
                    <a:pt x="6425927" y="75661"/>
                    <a:pt x="6425447" y="72215"/>
                  </a:cubicBezTo>
                  <a:cubicBezTo>
                    <a:pt x="6424968" y="68769"/>
                    <a:pt x="6416146" y="64555"/>
                    <a:pt x="6415052" y="65042"/>
                  </a:cubicBezTo>
                  <a:close/>
                  <a:moveTo>
                    <a:pt x="8961029" y="65042"/>
                  </a:moveTo>
                  <a:cubicBezTo>
                    <a:pt x="8959936" y="65528"/>
                    <a:pt x="8961240" y="72005"/>
                    <a:pt x="8964863" y="75133"/>
                  </a:cubicBezTo>
                  <a:cubicBezTo>
                    <a:pt x="8966462" y="76605"/>
                    <a:pt x="8971904" y="75661"/>
                    <a:pt x="8971424" y="72215"/>
                  </a:cubicBezTo>
                  <a:cubicBezTo>
                    <a:pt x="8970945" y="68769"/>
                    <a:pt x="8962123" y="64555"/>
                    <a:pt x="8961029" y="65042"/>
                  </a:cubicBezTo>
                  <a:close/>
                  <a:moveTo>
                    <a:pt x="11507007" y="65042"/>
                  </a:moveTo>
                  <a:cubicBezTo>
                    <a:pt x="11505914" y="65528"/>
                    <a:pt x="11507217" y="72005"/>
                    <a:pt x="11510841" y="75133"/>
                  </a:cubicBezTo>
                  <a:cubicBezTo>
                    <a:pt x="11512439" y="76605"/>
                    <a:pt x="11517882" y="75661"/>
                    <a:pt x="11517402" y="72215"/>
                  </a:cubicBezTo>
                  <a:cubicBezTo>
                    <a:pt x="11516923" y="68769"/>
                    <a:pt x="11508101" y="64555"/>
                    <a:pt x="11507007" y="65042"/>
                  </a:cubicBezTo>
                  <a:close/>
                  <a:moveTo>
                    <a:pt x="1022515" y="63525"/>
                  </a:moveTo>
                  <a:cubicBezTo>
                    <a:pt x="1021709" y="64296"/>
                    <a:pt x="1022669" y="74567"/>
                    <a:pt x="1025338" y="79527"/>
                  </a:cubicBezTo>
                  <a:cubicBezTo>
                    <a:pt x="1026513" y="81861"/>
                    <a:pt x="1030521" y="80364"/>
                    <a:pt x="1030168" y="74900"/>
                  </a:cubicBezTo>
                  <a:cubicBezTo>
                    <a:pt x="1029816" y="69435"/>
                    <a:pt x="1023320" y="62753"/>
                    <a:pt x="1022515" y="63525"/>
                  </a:cubicBezTo>
                  <a:close/>
                  <a:moveTo>
                    <a:pt x="3568493" y="63525"/>
                  </a:moveTo>
                  <a:cubicBezTo>
                    <a:pt x="3567687" y="64296"/>
                    <a:pt x="3568647" y="74567"/>
                    <a:pt x="3571316" y="79527"/>
                  </a:cubicBezTo>
                  <a:cubicBezTo>
                    <a:pt x="3572491" y="81861"/>
                    <a:pt x="3576499" y="80364"/>
                    <a:pt x="3576146" y="74900"/>
                  </a:cubicBezTo>
                  <a:cubicBezTo>
                    <a:pt x="3575794" y="69435"/>
                    <a:pt x="3569298" y="62753"/>
                    <a:pt x="3568493" y="63525"/>
                  </a:cubicBezTo>
                  <a:close/>
                  <a:moveTo>
                    <a:pt x="6114471" y="63525"/>
                  </a:moveTo>
                  <a:cubicBezTo>
                    <a:pt x="6113665" y="64296"/>
                    <a:pt x="6114625" y="74567"/>
                    <a:pt x="6117294" y="79527"/>
                  </a:cubicBezTo>
                  <a:cubicBezTo>
                    <a:pt x="6118469" y="81861"/>
                    <a:pt x="6122477" y="80364"/>
                    <a:pt x="6122124" y="74900"/>
                  </a:cubicBezTo>
                  <a:cubicBezTo>
                    <a:pt x="6121772" y="69435"/>
                    <a:pt x="6115276" y="62753"/>
                    <a:pt x="6114471" y="63525"/>
                  </a:cubicBezTo>
                  <a:close/>
                  <a:moveTo>
                    <a:pt x="8660449" y="63525"/>
                  </a:moveTo>
                  <a:cubicBezTo>
                    <a:pt x="8659642" y="64296"/>
                    <a:pt x="8660602" y="74567"/>
                    <a:pt x="8663272" y="79527"/>
                  </a:cubicBezTo>
                  <a:cubicBezTo>
                    <a:pt x="8664446" y="81861"/>
                    <a:pt x="8668454" y="80364"/>
                    <a:pt x="8668102" y="74900"/>
                  </a:cubicBezTo>
                  <a:cubicBezTo>
                    <a:pt x="8667749" y="69435"/>
                    <a:pt x="8661254" y="62753"/>
                    <a:pt x="8660449" y="63525"/>
                  </a:cubicBezTo>
                  <a:close/>
                  <a:moveTo>
                    <a:pt x="11206426" y="63525"/>
                  </a:moveTo>
                  <a:cubicBezTo>
                    <a:pt x="11205620" y="64296"/>
                    <a:pt x="11206580" y="74567"/>
                    <a:pt x="11209249" y="79527"/>
                  </a:cubicBezTo>
                  <a:cubicBezTo>
                    <a:pt x="11210424" y="81861"/>
                    <a:pt x="11214432" y="80364"/>
                    <a:pt x="11214079" y="74900"/>
                  </a:cubicBezTo>
                  <a:cubicBezTo>
                    <a:pt x="11213727" y="69435"/>
                    <a:pt x="11207231" y="62753"/>
                    <a:pt x="11206426" y="63525"/>
                  </a:cubicBezTo>
                  <a:close/>
                  <a:moveTo>
                    <a:pt x="146819" y="61879"/>
                  </a:moveTo>
                  <a:cubicBezTo>
                    <a:pt x="145360" y="61069"/>
                    <a:pt x="133598" y="68092"/>
                    <a:pt x="132958" y="73835"/>
                  </a:cubicBezTo>
                  <a:cubicBezTo>
                    <a:pt x="132319" y="79579"/>
                    <a:pt x="139577" y="81151"/>
                    <a:pt x="141707" y="78698"/>
                  </a:cubicBezTo>
                  <a:cubicBezTo>
                    <a:pt x="146539" y="73485"/>
                    <a:pt x="148277" y="62690"/>
                    <a:pt x="146819" y="61879"/>
                  </a:cubicBezTo>
                  <a:close/>
                  <a:moveTo>
                    <a:pt x="2692797" y="61879"/>
                  </a:moveTo>
                  <a:cubicBezTo>
                    <a:pt x="2691338" y="61069"/>
                    <a:pt x="2679576" y="68092"/>
                    <a:pt x="2678936" y="73835"/>
                  </a:cubicBezTo>
                  <a:cubicBezTo>
                    <a:pt x="2678297" y="79579"/>
                    <a:pt x="2685555" y="81151"/>
                    <a:pt x="2687685" y="78698"/>
                  </a:cubicBezTo>
                  <a:cubicBezTo>
                    <a:pt x="2692517" y="73485"/>
                    <a:pt x="2694255" y="62690"/>
                    <a:pt x="2692797" y="61879"/>
                  </a:cubicBezTo>
                  <a:close/>
                  <a:moveTo>
                    <a:pt x="5238775" y="61879"/>
                  </a:moveTo>
                  <a:cubicBezTo>
                    <a:pt x="5237316" y="61069"/>
                    <a:pt x="5225554" y="68092"/>
                    <a:pt x="5224914" y="73835"/>
                  </a:cubicBezTo>
                  <a:cubicBezTo>
                    <a:pt x="5224275" y="79579"/>
                    <a:pt x="5231533" y="81151"/>
                    <a:pt x="5233663" y="78698"/>
                  </a:cubicBezTo>
                  <a:cubicBezTo>
                    <a:pt x="5238495" y="73485"/>
                    <a:pt x="5240233" y="62690"/>
                    <a:pt x="5238775" y="61879"/>
                  </a:cubicBezTo>
                  <a:close/>
                  <a:moveTo>
                    <a:pt x="7784753" y="61879"/>
                  </a:moveTo>
                  <a:cubicBezTo>
                    <a:pt x="7783294" y="61069"/>
                    <a:pt x="7771532" y="68092"/>
                    <a:pt x="7770892" y="73835"/>
                  </a:cubicBezTo>
                  <a:cubicBezTo>
                    <a:pt x="7770253" y="79579"/>
                    <a:pt x="7777511" y="81151"/>
                    <a:pt x="7779641" y="78698"/>
                  </a:cubicBezTo>
                  <a:cubicBezTo>
                    <a:pt x="7784473" y="73485"/>
                    <a:pt x="7786211" y="62690"/>
                    <a:pt x="7784753" y="61879"/>
                  </a:cubicBezTo>
                  <a:close/>
                  <a:moveTo>
                    <a:pt x="10330730" y="61879"/>
                  </a:moveTo>
                  <a:cubicBezTo>
                    <a:pt x="10329271" y="61069"/>
                    <a:pt x="10317509" y="68092"/>
                    <a:pt x="10316870" y="73835"/>
                  </a:cubicBezTo>
                  <a:cubicBezTo>
                    <a:pt x="10316230" y="79579"/>
                    <a:pt x="10323488" y="81151"/>
                    <a:pt x="10325618" y="78698"/>
                  </a:cubicBezTo>
                  <a:cubicBezTo>
                    <a:pt x="10330450" y="73485"/>
                    <a:pt x="10332188" y="62690"/>
                    <a:pt x="10330730" y="61879"/>
                  </a:cubicBezTo>
                  <a:close/>
                  <a:moveTo>
                    <a:pt x="689357" y="61849"/>
                  </a:moveTo>
                  <a:cubicBezTo>
                    <a:pt x="688263" y="62335"/>
                    <a:pt x="689566" y="68812"/>
                    <a:pt x="693191" y="71940"/>
                  </a:cubicBezTo>
                  <a:cubicBezTo>
                    <a:pt x="694788" y="73412"/>
                    <a:pt x="700231" y="72468"/>
                    <a:pt x="699752" y="69022"/>
                  </a:cubicBezTo>
                  <a:cubicBezTo>
                    <a:pt x="699273" y="65576"/>
                    <a:pt x="690450" y="61362"/>
                    <a:pt x="689357" y="61849"/>
                  </a:cubicBezTo>
                  <a:close/>
                  <a:moveTo>
                    <a:pt x="3235335" y="61849"/>
                  </a:moveTo>
                  <a:cubicBezTo>
                    <a:pt x="3234241" y="62335"/>
                    <a:pt x="3235544" y="68812"/>
                    <a:pt x="3239169" y="71940"/>
                  </a:cubicBezTo>
                  <a:cubicBezTo>
                    <a:pt x="3240766" y="73412"/>
                    <a:pt x="3246209" y="72468"/>
                    <a:pt x="3245730" y="69022"/>
                  </a:cubicBezTo>
                  <a:cubicBezTo>
                    <a:pt x="3245251" y="65576"/>
                    <a:pt x="3236428" y="61362"/>
                    <a:pt x="3235335" y="61849"/>
                  </a:cubicBezTo>
                  <a:close/>
                  <a:moveTo>
                    <a:pt x="5781313" y="61849"/>
                  </a:moveTo>
                  <a:cubicBezTo>
                    <a:pt x="5780219" y="62335"/>
                    <a:pt x="5781522" y="68812"/>
                    <a:pt x="5785147" y="71940"/>
                  </a:cubicBezTo>
                  <a:cubicBezTo>
                    <a:pt x="5786744" y="73412"/>
                    <a:pt x="5792187" y="72468"/>
                    <a:pt x="5791708" y="69022"/>
                  </a:cubicBezTo>
                  <a:cubicBezTo>
                    <a:pt x="5791229" y="65576"/>
                    <a:pt x="5782406" y="61362"/>
                    <a:pt x="5781313" y="61849"/>
                  </a:cubicBezTo>
                  <a:close/>
                  <a:moveTo>
                    <a:pt x="8327291" y="61849"/>
                  </a:moveTo>
                  <a:cubicBezTo>
                    <a:pt x="8326197" y="62335"/>
                    <a:pt x="8327500" y="68812"/>
                    <a:pt x="8331125" y="71940"/>
                  </a:cubicBezTo>
                  <a:cubicBezTo>
                    <a:pt x="8332722" y="73412"/>
                    <a:pt x="8338164" y="72468"/>
                    <a:pt x="8337686" y="69022"/>
                  </a:cubicBezTo>
                  <a:cubicBezTo>
                    <a:pt x="8337207" y="65576"/>
                    <a:pt x="8328384" y="61362"/>
                    <a:pt x="8327291" y="61849"/>
                  </a:cubicBezTo>
                  <a:close/>
                  <a:moveTo>
                    <a:pt x="10873268" y="61849"/>
                  </a:moveTo>
                  <a:cubicBezTo>
                    <a:pt x="10872174" y="62335"/>
                    <a:pt x="10873477" y="68812"/>
                    <a:pt x="10877102" y="71940"/>
                  </a:cubicBezTo>
                  <a:cubicBezTo>
                    <a:pt x="10878699" y="73412"/>
                    <a:pt x="10884142" y="72468"/>
                    <a:pt x="10883663" y="69022"/>
                  </a:cubicBezTo>
                  <a:cubicBezTo>
                    <a:pt x="10883184" y="65576"/>
                    <a:pt x="10874361" y="61362"/>
                    <a:pt x="10873268" y="61849"/>
                  </a:cubicBezTo>
                  <a:close/>
                  <a:moveTo>
                    <a:pt x="1666001" y="60277"/>
                  </a:moveTo>
                  <a:cubicBezTo>
                    <a:pt x="1664908" y="60763"/>
                    <a:pt x="1666211" y="67240"/>
                    <a:pt x="1669835" y="70368"/>
                  </a:cubicBezTo>
                  <a:cubicBezTo>
                    <a:pt x="1671433" y="71840"/>
                    <a:pt x="1676876" y="70896"/>
                    <a:pt x="1676396" y="67450"/>
                  </a:cubicBezTo>
                  <a:cubicBezTo>
                    <a:pt x="1675917" y="64004"/>
                    <a:pt x="1667095" y="59790"/>
                    <a:pt x="1666001" y="60277"/>
                  </a:cubicBezTo>
                  <a:close/>
                  <a:moveTo>
                    <a:pt x="4211979" y="60277"/>
                  </a:moveTo>
                  <a:cubicBezTo>
                    <a:pt x="4210886" y="60763"/>
                    <a:pt x="4212189" y="67240"/>
                    <a:pt x="4215813" y="70368"/>
                  </a:cubicBezTo>
                  <a:cubicBezTo>
                    <a:pt x="4217411" y="71840"/>
                    <a:pt x="4222854" y="70896"/>
                    <a:pt x="4222374" y="67450"/>
                  </a:cubicBezTo>
                  <a:cubicBezTo>
                    <a:pt x="4221895" y="64004"/>
                    <a:pt x="4213073" y="59790"/>
                    <a:pt x="4211979" y="60277"/>
                  </a:cubicBezTo>
                  <a:close/>
                  <a:moveTo>
                    <a:pt x="6757957" y="60277"/>
                  </a:moveTo>
                  <a:cubicBezTo>
                    <a:pt x="6756864" y="60763"/>
                    <a:pt x="6758167" y="67240"/>
                    <a:pt x="6761791" y="70368"/>
                  </a:cubicBezTo>
                  <a:cubicBezTo>
                    <a:pt x="6763389" y="71840"/>
                    <a:pt x="6768832" y="70896"/>
                    <a:pt x="6768352" y="67450"/>
                  </a:cubicBezTo>
                  <a:cubicBezTo>
                    <a:pt x="6767873" y="64004"/>
                    <a:pt x="6759051" y="59790"/>
                    <a:pt x="6757957" y="60277"/>
                  </a:cubicBezTo>
                  <a:close/>
                  <a:moveTo>
                    <a:pt x="9303934" y="60277"/>
                  </a:moveTo>
                  <a:cubicBezTo>
                    <a:pt x="9302841" y="60763"/>
                    <a:pt x="9304144" y="67240"/>
                    <a:pt x="9307768" y="70368"/>
                  </a:cubicBezTo>
                  <a:cubicBezTo>
                    <a:pt x="9309366" y="71840"/>
                    <a:pt x="9314809" y="70896"/>
                    <a:pt x="9314329" y="67450"/>
                  </a:cubicBezTo>
                  <a:cubicBezTo>
                    <a:pt x="9313850" y="64004"/>
                    <a:pt x="9305028" y="59790"/>
                    <a:pt x="9303934" y="60277"/>
                  </a:cubicBezTo>
                  <a:close/>
                  <a:moveTo>
                    <a:pt x="11849912" y="60277"/>
                  </a:moveTo>
                  <a:cubicBezTo>
                    <a:pt x="11848819" y="60763"/>
                    <a:pt x="11850122" y="67240"/>
                    <a:pt x="11853746" y="70368"/>
                  </a:cubicBezTo>
                  <a:cubicBezTo>
                    <a:pt x="11855344" y="71840"/>
                    <a:pt x="11860787" y="70896"/>
                    <a:pt x="11860307" y="67450"/>
                  </a:cubicBezTo>
                  <a:cubicBezTo>
                    <a:pt x="11859828" y="64004"/>
                    <a:pt x="11851006" y="59790"/>
                    <a:pt x="11849912" y="60277"/>
                  </a:cubicBezTo>
                  <a:close/>
                  <a:moveTo>
                    <a:pt x="1316350" y="57924"/>
                  </a:moveTo>
                  <a:cubicBezTo>
                    <a:pt x="1314892" y="57114"/>
                    <a:pt x="1303129" y="64137"/>
                    <a:pt x="1302490" y="69880"/>
                  </a:cubicBezTo>
                  <a:cubicBezTo>
                    <a:pt x="1301850" y="75624"/>
                    <a:pt x="1309109" y="77196"/>
                    <a:pt x="1311238" y="74743"/>
                  </a:cubicBezTo>
                  <a:cubicBezTo>
                    <a:pt x="1316071" y="69530"/>
                    <a:pt x="1317808" y="58735"/>
                    <a:pt x="1316350" y="57924"/>
                  </a:cubicBezTo>
                  <a:close/>
                  <a:moveTo>
                    <a:pt x="3862328" y="57924"/>
                  </a:moveTo>
                  <a:cubicBezTo>
                    <a:pt x="3860870" y="57114"/>
                    <a:pt x="3849107" y="64137"/>
                    <a:pt x="3848468" y="69880"/>
                  </a:cubicBezTo>
                  <a:cubicBezTo>
                    <a:pt x="3847828" y="75624"/>
                    <a:pt x="3855087" y="77196"/>
                    <a:pt x="3857216" y="74743"/>
                  </a:cubicBezTo>
                  <a:cubicBezTo>
                    <a:pt x="3862049" y="69530"/>
                    <a:pt x="3863786" y="58735"/>
                    <a:pt x="3862328" y="57924"/>
                  </a:cubicBezTo>
                  <a:close/>
                  <a:moveTo>
                    <a:pt x="6408306" y="57924"/>
                  </a:moveTo>
                  <a:cubicBezTo>
                    <a:pt x="6406848" y="57114"/>
                    <a:pt x="6395085" y="64137"/>
                    <a:pt x="6394446" y="69880"/>
                  </a:cubicBezTo>
                  <a:cubicBezTo>
                    <a:pt x="6393806" y="75624"/>
                    <a:pt x="6401065" y="77196"/>
                    <a:pt x="6403194" y="74743"/>
                  </a:cubicBezTo>
                  <a:cubicBezTo>
                    <a:pt x="6408027" y="69530"/>
                    <a:pt x="6409764" y="58735"/>
                    <a:pt x="6408306" y="57924"/>
                  </a:cubicBezTo>
                  <a:close/>
                  <a:moveTo>
                    <a:pt x="8954283" y="57924"/>
                  </a:moveTo>
                  <a:cubicBezTo>
                    <a:pt x="8952826" y="57114"/>
                    <a:pt x="8941062" y="64137"/>
                    <a:pt x="8940423" y="69880"/>
                  </a:cubicBezTo>
                  <a:cubicBezTo>
                    <a:pt x="8939784" y="75624"/>
                    <a:pt x="8947042" y="77196"/>
                    <a:pt x="8949172" y="74743"/>
                  </a:cubicBezTo>
                  <a:cubicBezTo>
                    <a:pt x="8954004" y="69530"/>
                    <a:pt x="8955741" y="58735"/>
                    <a:pt x="8954283" y="57924"/>
                  </a:cubicBezTo>
                  <a:close/>
                  <a:moveTo>
                    <a:pt x="11500261" y="57924"/>
                  </a:moveTo>
                  <a:cubicBezTo>
                    <a:pt x="11498803" y="57114"/>
                    <a:pt x="11487040" y="64137"/>
                    <a:pt x="11486401" y="69880"/>
                  </a:cubicBezTo>
                  <a:cubicBezTo>
                    <a:pt x="11485761" y="75624"/>
                    <a:pt x="11493020" y="77196"/>
                    <a:pt x="11495149" y="74743"/>
                  </a:cubicBezTo>
                  <a:cubicBezTo>
                    <a:pt x="11499982" y="69530"/>
                    <a:pt x="11501719" y="58735"/>
                    <a:pt x="11500261" y="57924"/>
                  </a:cubicBezTo>
                  <a:close/>
                  <a:moveTo>
                    <a:pt x="1050564" y="55978"/>
                  </a:moveTo>
                  <a:cubicBezTo>
                    <a:pt x="1049759" y="56748"/>
                    <a:pt x="1050719" y="67019"/>
                    <a:pt x="1053387" y="71979"/>
                  </a:cubicBezTo>
                  <a:cubicBezTo>
                    <a:pt x="1054563" y="74313"/>
                    <a:pt x="1058571" y="72816"/>
                    <a:pt x="1058217" y="67352"/>
                  </a:cubicBezTo>
                  <a:cubicBezTo>
                    <a:pt x="1057865" y="61887"/>
                    <a:pt x="1051369" y="55205"/>
                    <a:pt x="1050564" y="55978"/>
                  </a:cubicBezTo>
                  <a:close/>
                  <a:moveTo>
                    <a:pt x="3596542" y="55978"/>
                  </a:moveTo>
                  <a:cubicBezTo>
                    <a:pt x="3595737" y="56748"/>
                    <a:pt x="3596697" y="67019"/>
                    <a:pt x="3599365" y="71979"/>
                  </a:cubicBezTo>
                  <a:cubicBezTo>
                    <a:pt x="3600541" y="74313"/>
                    <a:pt x="3604549" y="72816"/>
                    <a:pt x="3604195" y="67352"/>
                  </a:cubicBezTo>
                  <a:cubicBezTo>
                    <a:pt x="3603843" y="61887"/>
                    <a:pt x="3597347" y="55205"/>
                    <a:pt x="3596542" y="55978"/>
                  </a:cubicBezTo>
                  <a:close/>
                  <a:moveTo>
                    <a:pt x="6142520" y="55978"/>
                  </a:moveTo>
                  <a:cubicBezTo>
                    <a:pt x="6141715" y="56748"/>
                    <a:pt x="6142675" y="67019"/>
                    <a:pt x="6145343" y="71979"/>
                  </a:cubicBezTo>
                  <a:cubicBezTo>
                    <a:pt x="6146519" y="74313"/>
                    <a:pt x="6150527" y="72816"/>
                    <a:pt x="6150173" y="67352"/>
                  </a:cubicBezTo>
                  <a:cubicBezTo>
                    <a:pt x="6149821" y="61887"/>
                    <a:pt x="6143325" y="55205"/>
                    <a:pt x="6142520" y="55978"/>
                  </a:cubicBezTo>
                  <a:close/>
                  <a:moveTo>
                    <a:pt x="8688498" y="55978"/>
                  </a:moveTo>
                  <a:cubicBezTo>
                    <a:pt x="8687692" y="56748"/>
                    <a:pt x="8688652" y="67019"/>
                    <a:pt x="8691320" y="71979"/>
                  </a:cubicBezTo>
                  <a:cubicBezTo>
                    <a:pt x="8692497" y="74313"/>
                    <a:pt x="8696504" y="72816"/>
                    <a:pt x="8696150" y="67352"/>
                  </a:cubicBezTo>
                  <a:cubicBezTo>
                    <a:pt x="8695798" y="61887"/>
                    <a:pt x="8689302" y="55205"/>
                    <a:pt x="8688498" y="55978"/>
                  </a:cubicBezTo>
                  <a:close/>
                  <a:moveTo>
                    <a:pt x="11234475" y="55978"/>
                  </a:moveTo>
                  <a:cubicBezTo>
                    <a:pt x="11233670" y="56748"/>
                    <a:pt x="11234630" y="67019"/>
                    <a:pt x="11237298" y="71979"/>
                  </a:cubicBezTo>
                  <a:cubicBezTo>
                    <a:pt x="11238474" y="74313"/>
                    <a:pt x="11242482" y="72816"/>
                    <a:pt x="11242128" y="67352"/>
                  </a:cubicBezTo>
                  <a:cubicBezTo>
                    <a:pt x="11241776" y="61887"/>
                    <a:pt x="11235280" y="55205"/>
                    <a:pt x="11234475" y="55978"/>
                  </a:cubicBezTo>
                  <a:close/>
                  <a:moveTo>
                    <a:pt x="682611" y="54731"/>
                  </a:moveTo>
                  <a:cubicBezTo>
                    <a:pt x="681152" y="53921"/>
                    <a:pt x="669390" y="60944"/>
                    <a:pt x="668750" y="66687"/>
                  </a:cubicBezTo>
                  <a:cubicBezTo>
                    <a:pt x="668111" y="72431"/>
                    <a:pt x="675369" y="74003"/>
                    <a:pt x="677499" y="71550"/>
                  </a:cubicBezTo>
                  <a:cubicBezTo>
                    <a:pt x="682331" y="66337"/>
                    <a:pt x="684069" y="55542"/>
                    <a:pt x="682611" y="54731"/>
                  </a:cubicBezTo>
                  <a:close/>
                  <a:moveTo>
                    <a:pt x="3228589" y="54731"/>
                  </a:moveTo>
                  <a:cubicBezTo>
                    <a:pt x="3227130" y="53921"/>
                    <a:pt x="3215368" y="60944"/>
                    <a:pt x="3214728" y="66687"/>
                  </a:cubicBezTo>
                  <a:cubicBezTo>
                    <a:pt x="3214089" y="72431"/>
                    <a:pt x="3221347" y="74003"/>
                    <a:pt x="3223477" y="71550"/>
                  </a:cubicBezTo>
                  <a:cubicBezTo>
                    <a:pt x="3228309" y="66337"/>
                    <a:pt x="3230047" y="55542"/>
                    <a:pt x="3228589" y="54731"/>
                  </a:cubicBezTo>
                  <a:close/>
                  <a:moveTo>
                    <a:pt x="5774567" y="54731"/>
                  </a:moveTo>
                  <a:cubicBezTo>
                    <a:pt x="5773108" y="53921"/>
                    <a:pt x="5761346" y="60944"/>
                    <a:pt x="5760706" y="66687"/>
                  </a:cubicBezTo>
                  <a:cubicBezTo>
                    <a:pt x="5760067" y="72431"/>
                    <a:pt x="5767325" y="74003"/>
                    <a:pt x="5769455" y="71550"/>
                  </a:cubicBezTo>
                  <a:cubicBezTo>
                    <a:pt x="5774287" y="66337"/>
                    <a:pt x="5776025" y="55542"/>
                    <a:pt x="5774567" y="54731"/>
                  </a:cubicBezTo>
                  <a:close/>
                  <a:moveTo>
                    <a:pt x="8320544" y="54731"/>
                  </a:moveTo>
                  <a:cubicBezTo>
                    <a:pt x="8319086" y="53921"/>
                    <a:pt x="8307323" y="60944"/>
                    <a:pt x="8306683" y="66687"/>
                  </a:cubicBezTo>
                  <a:cubicBezTo>
                    <a:pt x="8306044" y="72431"/>
                    <a:pt x="8313303" y="74003"/>
                    <a:pt x="8315433" y="71550"/>
                  </a:cubicBezTo>
                  <a:cubicBezTo>
                    <a:pt x="8320265" y="66337"/>
                    <a:pt x="8322003" y="55542"/>
                    <a:pt x="8320544" y="54731"/>
                  </a:cubicBezTo>
                  <a:close/>
                  <a:moveTo>
                    <a:pt x="10866522" y="54731"/>
                  </a:moveTo>
                  <a:cubicBezTo>
                    <a:pt x="10865063" y="53921"/>
                    <a:pt x="10853301" y="60944"/>
                    <a:pt x="10852661" y="66687"/>
                  </a:cubicBezTo>
                  <a:cubicBezTo>
                    <a:pt x="10852022" y="72431"/>
                    <a:pt x="10859280" y="74003"/>
                    <a:pt x="10861410" y="71550"/>
                  </a:cubicBezTo>
                  <a:cubicBezTo>
                    <a:pt x="10866242" y="66337"/>
                    <a:pt x="10867980" y="55542"/>
                    <a:pt x="10866522" y="54731"/>
                  </a:cubicBezTo>
                  <a:close/>
                  <a:moveTo>
                    <a:pt x="1659255" y="53159"/>
                  </a:moveTo>
                  <a:cubicBezTo>
                    <a:pt x="1657797" y="52349"/>
                    <a:pt x="1646034" y="59372"/>
                    <a:pt x="1645395" y="65115"/>
                  </a:cubicBezTo>
                  <a:cubicBezTo>
                    <a:pt x="1644755" y="70859"/>
                    <a:pt x="1652014" y="72431"/>
                    <a:pt x="1654143" y="69978"/>
                  </a:cubicBezTo>
                  <a:cubicBezTo>
                    <a:pt x="1658976" y="64765"/>
                    <a:pt x="1660713" y="53970"/>
                    <a:pt x="1659255" y="53159"/>
                  </a:cubicBezTo>
                  <a:close/>
                  <a:moveTo>
                    <a:pt x="4205233" y="53159"/>
                  </a:moveTo>
                  <a:cubicBezTo>
                    <a:pt x="4203775" y="52349"/>
                    <a:pt x="4192012" y="59372"/>
                    <a:pt x="4191373" y="65115"/>
                  </a:cubicBezTo>
                  <a:cubicBezTo>
                    <a:pt x="4190733" y="70859"/>
                    <a:pt x="4197992" y="72431"/>
                    <a:pt x="4200121" y="69978"/>
                  </a:cubicBezTo>
                  <a:cubicBezTo>
                    <a:pt x="4204954" y="64765"/>
                    <a:pt x="4206691" y="53970"/>
                    <a:pt x="4205233" y="53159"/>
                  </a:cubicBezTo>
                  <a:close/>
                  <a:moveTo>
                    <a:pt x="6751211" y="53159"/>
                  </a:moveTo>
                  <a:cubicBezTo>
                    <a:pt x="6749753" y="52349"/>
                    <a:pt x="6737990" y="59372"/>
                    <a:pt x="6737351" y="65115"/>
                  </a:cubicBezTo>
                  <a:cubicBezTo>
                    <a:pt x="6736711" y="70859"/>
                    <a:pt x="6743970" y="72431"/>
                    <a:pt x="6746099" y="69978"/>
                  </a:cubicBezTo>
                  <a:cubicBezTo>
                    <a:pt x="6750932" y="64765"/>
                    <a:pt x="6752669" y="53970"/>
                    <a:pt x="6751211" y="53159"/>
                  </a:cubicBezTo>
                  <a:close/>
                  <a:moveTo>
                    <a:pt x="9297188" y="53159"/>
                  </a:moveTo>
                  <a:cubicBezTo>
                    <a:pt x="9295730" y="52349"/>
                    <a:pt x="9283968" y="59372"/>
                    <a:pt x="9283328" y="65115"/>
                  </a:cubicBezTo>
                  <a:cubicBezTo>
                    <a:pt x="9282688" y="70859"/>
                    <a:pt x="9289948" y="72431"/>
                    <a:pt x="9292076" y="69978"/>
                  </a:cubicBezTo>
                  <a:cubicBezTo>
                    <a:pt x="9296910" y="64765"/>
                    <a:pt x="9298646" y="53970"/>
                    <a:pt x="9297188" y="53159"/>
                  </a:cubicBezTo>
                  <a:close/>
                  <a:moveTo>
                    <a:pt x="11843166" y="53159"/>
                  </a:moveTo>
                  <a:cubicBezTo>
                    <a:pt x="11841708" y="52349"/>
                    <a:pt x="11829945" y="59372"/>
                    <a:pt x="11829306" y="65115"/>
                  </a:cubicBezTo>
                  <a:cubicBezTo>
                    <a:pt x="11828666" y="70859"/>
                    <a:pt x="11835925" y="72431"/>
                    <a:pt x="11838054" y="69978"/>
                  </a:cubicBezTo>
                  <a:cubicBezTo>
                    <a:pt x="11842887" y="64765"/>
                    <a:pt x="11844624" y="53970"/>
                    <a:pt x="11843166" y="53159"/>
                  </a:cubicBezTo>
                  <a:close/>
                  <a:moveTo>
                    <a:pt x="12191997" y="0"/>
                  </a:moveTo>
                  <a:lnTo>
                    <a:pt x="9646021" y="0"/>
                  </a:lnTo>
                  <a:lnTo>
                    <a:pt x="9646021" y="34243"/>
                  </a:lnTo>
                  <a:lnTo>
                    <a:pt x="9646020" y="34243"/>
                  </a:lnTo>
                  <a:lnTo>
                    <a:pt x="9646020" y="0"/>
                  </a:lnTo>
                  <a:lnTo>
                    <a:pt x="7100044" y="0"/>
                  </a:lnTo>
                  <a:lnTo>
                    <a:pt x="7100044" y="34243"/>
                  </a:lnTo>
                  <a:lnTo>
                    <a:pt x="7100042" y="34243"/>
                  </a:lnTo>
                  <a:lnTo>
                    <a:pt x="7100042" y="0"/>
                  </a:lnTo>
                  <a:lnTo>
                    <a:pt x="4554066" y="0"/>
                  </a:lnTo>
                  <a:lnTo>
                    <a:pt x="4554066" y="34243"/>
                  </a:lnTo>
                  <a:lnTo>
                    <a:pt x="4554064" y="34243"/>
                  </a:lnTo>
                  <a:lnTo>
                    <a:pt x="4554064" y="0"/>
                  </a:lnTo>
                  <a:lnTo>
                    <a:pt x="2008088" y="0"/>
                  </a:lnTo>
                  <a:lnTo>
                    <a:pt x="2008088" y="34243"/>
                  </a:lnTo>
                  <a:lnTo>
                    <a:pt x="2008086" y="34243"/>
                  </a:lnTo>
                  <a:lnTo>
                    <a:pt x="2008086" y="0"/>
                  </a:lnTo>
                  <a:lnTo>
                    <a:pt x="0" y="0"/>
                  </a:lnTo>
                  <a:lnTo>
                    <a:pt x="0" y="56708"/>
                  </a:lnTo>
                  <a:lnTo>
                    <a:pt x="16241" y="63165"/>
                  </a:lnTo>
                  <a:cubicBezTo>
                    <a:pt x="28412" y="63694"/>
                    <a:pt x="43758" y="56815"/>
                    <a:pt x="57516" y="56815"/>
                  </a:cubicBezTo>
                  <a:cubicBezTo>
                    <a:pt x="71274" y="56815"/>
                    <a:pt x="83974" y="66340"/>
                    <a:pt x="98791" y="63165"/>
                  </a:cubicBezTo>
                  <a:cubicBezTo>
                    <a:pt x="106199" y="61578"/>
                    <a:pt x="114666" y="54566"/>
                    <a:pt x="123000" y="48282"/>
                  </a:cubicBezTo>
                  <a:lnTo>
                    <a:pt x="126872" y="45719"/>
                  </a:lnTo>
                  <a:lnTo>
                    <a:pt x="155595" y="45719"/>
                  </a:lnTo>
                  <a:lnTo>
                    <a:pt x="162290" y="58204"/>
                  </a:lnTo>
                  <a:cubicBezTo>
                    <a:pt x="167053" y="67795"/>
                    <a:pt x="172345" y="77453"/>
                    <a:pt x="181341" y="79040"/>
                  </a:cubicBezTo>
                  <a:cubicBezTo>
                    <a:pt x="199333" y="82215"/>
                    <a:pt x="236375" y="57873"/>
                    <a:pt x="254366" y="56815"/>
                  </a:cubicBezTo>
                  <a:cubicBezTo>
                    <a:pt x="272357" y="55757"/>
                    <a:pt x="280824" y="73219"/>
                    <a:pt x="289291" y="72690"/>
                  </a:cubicBezTo>
                  <a:cubicBezTo>
                    <a:pt x="297758" y="72161"/>
                    <a:pt x="299345" y="56815"/>
                    <a:pt x="305166" y="53640"/>
                  </a:cubicBezTo>
                  <a:cubicBezTo>
                    <a:pt x="310987" y="50465"/>
                    <a:pt x="317866" y="53111"/>
                    <a:pt x="324216" y="53640"/>
                  </a:cubicBezTo>
                  <a:cubicBezTo>
                    <a:pt x="330566" y="54169"/>
                    <a:pt x="338504" y="54698"/>
                    <a:pt x="343266" y="56815"/>
                  </a:cubicBezTo>
                  <a:cubicBezTo>
                    <a:pt x="348028" y="58932"/>
                    <a:pt x="346441" y="66869"/>
                    <a:pt x="352791" y="66340"/>
                  </a:cubicBezTo>
                  <a:cubicBezTo>
                    <a:pt x="352791" y="66340"/>
                    <a:pt x="371312" y="52053"/>
                    <a:pt x="381366" y="53640"/>
                  </a:cubicBezTo>
                  <a:cubicBezTo>
                    <a:pt x="391420" y="55227"/>
                    <a:pt x="402533" y="76394"/>
                    <a:pt x="413116" y="75865"/>
                  </a:cubicBezTo>
                  <a:cubicBezTo>
                    <a:pt x="423699" y="75336"/>
                    <a:pt x="435870" y="53111"/>
                    <a:pt x="444866" y="50465"/>
                  </a:cubicBezTo>
                  <a:cubicBezTo>
                    <a:pt x="453862" y="47819"/>
                    <a:pt x="459153" y="61578"/>
                    <a:pt x="467091" y="59990"/>
                  </a:cubicBezTo>
                  <a:cubicBezTo>
                    <a:pt x="471060" y="59196"/>
                    <a:pt x="475293" y="54434"/>
                    <a:pt x="479592" y="49869"/>
                  </a:cubicBezTo>
                  <a:lnTo>
                    <a:pt x="485588" y="45719"/>
                  </a:lnTo>
                  <a:lnTo>
                    <a:pt x="499287" y="45719"/>
                  </a:lnTo>
                  <a:lnTo>
                    <a:pt x="505191" y="49870"/>
                  </a:lnTo>
                  <a:cubicBezTo>
                    <a:pt x="509424" y="54434"/>
                    <a:pt x="513657" y="59197"/>
                    <a:pt x="517891" y="59990"/>
                  </a:cubicBezTo>
                  <a:cubicBezTo>
                    <a:pt x="526358" y="61577"/>
                    <a:pt x="536412" y="50465"/>
                    <a:pt x="543291" y="50465"/>
                  </a:cubicBezTo>
                  <a:cubicBezTo>
                    <a:pt x="550170" y="50465"/>
                    <a:pt x="545937" y="54698"/>
                    <a:pt x="559166" y="59990"/>
                  </a:cubicBezTo>
                  <a:cubicBezTo>
                    <a:pt x="559166" y="59990"/>
                    <a:pt x="598854" y="89094"/>
                    <a:pt x="622666" y="82215"/>
                  </a:cubicBezTo>
                  <a:cubicBezTo>
                    <a:pt x="631595" y="79636"/>
                    <a:pt x="641864" y="70880"/>
                    <a:pt x="652384" y="60635"/>
                  </a:cubicBezTo>
                  <a:lnTo>
                    <a:pt x="667651" y="45719"/>
                  </a:lnTo>
                  <a:lnTo>
                    <a:pt x="754102" y="45719"/>
                  </a:lnTo>
                  <a:lnTo>
                    <a:pt x="756016" y="47290"/>
                  </a:lnTo>
                  <a:cubicBezTo>
                    <a:pt x="771362" y="56815"/>
                    <a:pt x="784591" y="74278"/>
                    <a:pt x="794116" y="75865"/>
                  </a:cubicBezTo>
                  <a:cubicBezTo>
                    <a:pt x="803641" y="77453"/>
                    <a:pt x="806287" y="55757"/>
                    <a:pt x="813166" y="56815"/>
                  </a:cubicBezTo>
                  <a:cubicBezTo>
                    <a:pt x="820045" y="57873"/>
                    <a:pt x="829041" y="81157"/>
                    <a:pt x="835391" y="82215"/>
                  </a:cubicBezTo>
                  <a:cubicBezTo>
                    <a:pt x="841741" y="83273"/>
                    <a:pt x="845445" y="63694"/>
                    <a:pt x="851266" y="63165"/>
                  </a:cubicBezTo>
                  <a:cubicBezTo>
                    <a:pt x="857087" y="62636"/>
                    <a:pt x="864495" y="78511"/>
                    <a:pt x="870316" y="79040"/>
                  </a:cubicBezTo>
                  <a:cubicBezTo>
                    <a:pt x="876137" y="79569"/>
                    <a:pt x="880899" y="67927"/>
                    <a:pt x="886191" y="66340"/>
                  </a:cubicBezTo>
                  <a:cubicBezTo>
                    <a:pt x="891483" y="64753"/>
                    <a:pt x="893599" y="68986"/>
                    <a:pt x="902066" y="69515"/>
                  </a:cubicBezTo>
                  <a:cubicBezTo>
                    <a:pt x="902066" y="69515"/>
                    <a:pt x="928524" y="73748"/>
                    <a:pt x="936991" y="69515"/>
                  </a:cubicBezTo>
                  <a:cubicBezTo>
                    <a:pt x="941224" y="67399"/>
                    <a:pt x="942679" y="61313"/>
                    <a:pt x="944333" y="55624"/>
                  </a:cubicBezTo>
                  <a:lnTo>
                    <a:pt x="951677" y="45719"/>
                  </a:lnTo>
                  <a:lnTo>
                    <a:pt x="958495" y="45719"/>
                  </a:lnTo>
                  <a:lnTo>
                    <a:pt x="961746" y="46645"/>
                  </a:lnTo>
                  <a:cubicBezTo>
                    <a:pt x="971816" y="51854"/>
                    <a:pt x="985013" y="63165"/>
                    <a:pt x="997316" y="63165"/>
                  </a:cubicBezTo>
                  <a:cubicBezTo>
                    <a:pt x="1005518" y="63165"/>
                    <a:pt x="1015307" y="58403"/>
                    <a:pt x="1024898" y="53640"/>
                  </a:cubicBezTo>
                  <a:lnTo>
                    <a:pt x="1043443" y="46947"/>
                  </a:lnTo>
                  <a:lnTo>
                    <a:pt x="1040269" y="50273"/>
                  </a:lnTo>
                  <a:cubicBezTo>
                    <a:pt x="1037911" y="54035"/>
                    <a:pt x="1035628" y="59096"/>
                    <a:pt x="1035393" y="63649"/>
                  </a:cubicBezTo>
                  <a:cubicBezTo>
                    <a:pt x="1034922" y="72757"/>
                    <a:pt x="1040266" y="75250"/>
                    <a:pt x="1041833" y="71360"/>
                  </a:cubicBezTo>
                  <a:cubicBezTo>
                    <a:pt x="1043612" y="67227"/>
                    <a:pt x="1044822" y="60881"/>
                    <a:pt x="1045452" y="55408"/>
                  </a:cubicBezTo>
                  <a:lnTo>
                    <a:pt x="1045577" y="46177"/>
                  </a:lnTo>
                  <a:lnTo>
                    <a:pt x="1046846" y="45719"/>
                  </a:lnTo>
                  <a:lnTo>
                    <a:pt x="1054837" y="45719"/>
                  </a:lnTo>
                  <a:lnTo>
                    <a:pt x="1067960" y="51655"/>
                  </a:lnTo>
                  <a:cubicBezTo>
                    <a:pt x="1072722" y="55757"/>
                    <a:pt x="1077749" y="60519"/>
                    <a:pt x="1086216" y="63165"/>
                  </a:cubicBezTo>
                  <a:cubicBezTo>
                    <a:pt x="1103149" y="68457"/>
                    <a:pt x="1135429" y="76394"/>
                    <a:pt x="1152891" y="75865"/>
                  </a:cubicBezTo>
                  <a:cubicBezTo>
                    <a:pt x="1170353" y="75336"/>
                    <a:pt x="1173000" y="58932"/>
                    <a:pt x="1190991" y="59990"/>
                  </a:cubicBezTo>
                  <a:cubicBezTo>
                    <a:pt x="1208982" y="61048"/>
                    <a:pt x="1239674" y="84861"/>
                    <a:pt x="1260841" y="82215"/>
                  </a:cubicBezTo>
                  <a:cubicBezTo>
                    <a:pt x="1276716" y="80231"/>
                    <a:pt x="1292293" y="61578"/>
                    <a:pt x="1305564" y="51035"/>
                  </a:cubicBezTo>
                  <a:lnTo>
                    <a:pt x="1315110" y="45719"/>
                  </a:lnTo>
                  <a:lnTo>
                    <a:pt x="1328796" y="45719"/>
                  </a:lnTo>
                  <a:lnTo>
                    <a:pt x="1336644" y="51259"/>
                  </a:lnTo>
                  <a:cubicBezTo>
                    <a:pt x="1341935" y="56021"/>
                    <a:pt x="1346830" y="61578"/>
                    <a:pt x="1352916" y="63165"/>
                  </a:cubicBezTo>
                  <a:cubicBezTo>
                    <a:pt x="1365087" y="66340"/>
                    <a:pt x="1375141" y="61048"/>
                    <a:pt x="1391016" y="63165"/>
                  </a:cubicBezTo>
                  <a:cubicBezTo>
                    <a:pt x="1406891" y="65282"/>
                    <a:pt x="1432291" y="75865"/>
                    <a:pt x="1448166" y="75865"/>
                  </a:cubicBezTo>
                  <a:cubicBezTo>
                    <a:pt x="1464041" y="75865"/>
                    <a:pt x="1472508" y="67398"/>
                    <a:pt x="1486266" y="63165"/>
                  </a:cubicBezTo>
                  <a:cubicBezTo>
                    <a:pt x="1500024" y="58932"/>
                    <a:pt x="1511137" y="50465"/>
                    <a:pt x="1530716" y="50465"/>
                  </a:cubicBezTo>
                  <a:cubicBezTo>
                    <a:pt x="1550295" y="50465"/>
                    <a:pt x="1584162" y="64223"/>
                    <a:pt x="1603741" y="63165"/>
                  </a:cubicBezTo>
                  <a:cubicBezTo>
                    <a:pt x="1618425" y="62372"/>
                    <a:pt x="1628050" y="51160"/>
                    <a:pt x="1637971" y="46273"/>
                  </a:cubicBezTo>
                  <a:lnTo>
                    <a:pt x="1640596" y="45719"/>
                  </a:lnTo>
                  <a:lnTo>
                    <a:pt x="1652002" y="45719"/>
                  </a:lnTo>
                  <a:lnTo>
                    <a:pt x="1659328" y="48803"/>
                  </a:lnTo>
                  <a:cubicBezTo>
                    <a:pt x="1670714" y="56319"/>
                    <a:pt x="1682322" y="70309"/>
                    <a:pt x="1689466" y="72690"/>
                  </a:cubicBezTo>
                  <a:cubicBezTo>
                    <a:pt x="1698991" y="75865"/>
                    <a:pt x="1696345" y="62636"/>
                    <a:pt x="1705341" y="63165"/>
                  </a:cubicBezTo>
                  <a:cubicBezTo>
                    <a:pt x="1714337" y="63694"/>
                    <a:pt x="1729153" y="82744"/>
                    <a:pt x="1743441" y="75865"/>
                  </a:cubicBezTo>
                  <a:lnTo>
                    <a:pt x="1752286" y="67862"/>
                  </a:lnTo>
                  <a:lnTo>
                    <a:pt x="1756437" y="68404"/>
                  </a:lnTo>
                  <a:cubicBezTo>
                    <a:pt x="1763384" y="68933"/>
                    <a:pt x="1772068" y="69462"/>
                    <a:pt x="1777278" y="71579"/>
                  </a:cubicBezTo>
                  <a:cubicBezTo>
                    <a:pt x="1782488" y="73696"/>
                    <a:pt x="1780751" y="81633"/>
                    <a:pt x="1787698" y="81104"/>
                  </a:cubicBezTo>
                  <a:cubicBezTo>
                    <a:pt x="1787698" y="81104"/>
                    <a:pt x="1807961" y="66817"/>
                    <a:pt x="1818960" y="68404"/>
                  </a:cubicBezTo>
                  <a:cubicBezTo>
                    <a:pt x="1829960" y="69991"/>
                    <a:pt x="1842118" y="91158"/>
                    <a:pt x="1853696" y="90629"/>
                  </a:cubicBezTo>
                  <a:cubicBezTo>
                    <a:pt x="1865274" y="90100"/>
                    <a:pt x="1878589" y="67875"/>
                    <a:pt x="1888431" y="65229"/>
                  </a:cubicBezTo>
                  <a:cubicBezTo>
                    <a:pt x="1898273" y="62583"/>
                    <a:pt x="1904062" y="76342"/>
                    <a:pt x="1912746" y="74754"/>
                  </a:cubicBezTo>
                  <a:cubicBezTo>
                    <a:pt x="1921431" y="73166"/>
                    <a:pt x="1931271" y="55704"/>
                    <a:pt x="1940535" y="55704"/>
                  </a:cubicBezTo>
                  <a:cubicBezTo>
                    <a:pt x="1949798" y="55704"/>
                    <a:pt x="1959060" y="73167"/>
                    <a:pt x="1968323" y="74754"/>
                  </a:cubicBezTo>
                  <a:cubicBezTo>
                    <a:pt x="1977586" y="76341"/>
                    <a:pt x="1988586" y="65229"/>
                    <a:pt x="1996111" y="65229"/>
                  </a:cubicBezTo>
                  <a:lnTo>
                    <a:pt x="2008088" y="71797"/>
                  </a:lnTo>
                  <a:lnTo>
                    <a:pt x="2008088" y="45719"/>
                  </a:lnTo>
                  <a:lnTo>
                    <a:pt x="2009438" y="45719"/>
                  </a:lnTo>
                  <a:lnTo>
                    <a:pt x="2009438" y="68497"/>
                  </a:lnTo>
                  <a:lnTo>
                    <a:pt x="2012349" y="70706"/>
                  </a:lnTo>
                  <a:cubicBezTo>
                    <a:pt x="2014664" y="70838"/>
                    <a:pt x="2017177" y="70044"/>
                    <a:pt x="2019294" y="69515"/>
                  </a:cubicBezTo>
                  <a:cubicBezTo>
                    <a:pt x="2019294" y="69515"/>
                    <a:pt x="2025115" y="61048"/>
                    <a:pt x="2031994" y="59990"/>
                  </a:cubicBezTo>
                  <a:cubicBezTo>
                    <a:pt x="2038873" y="58932"/>
                    <a:pt x="2052632" y="64223"/>
                    <a:pt x="2060569" y="63165"/>
                  </a:cubicBezTo>
                  <a:cubicBezTo>
                    <a:pt x="2068506" y="62107"/>
                    <a:pt x="2072211" y="52582"/>
                    <a:pt x="2079619" y="53640"/>
                  </a:cubicBezTo>
                  <a:cubicBezTo>
                    <a:pt x="2087027" y="54698"/>
                    <a:pt x="2092848" y="70044"/>
                    <a:pt x="2105019" y="69515"/>
                  </a:cubicBezTo>
                  <a:cubicBezTo>
                    <a:pt x="2117190" y="68986"/>
                    <a:pt x="2142061" y="49407"/>
                    <a:pt x="2152644" y="50465"/>
                  </a:cubicBezTo>
                  <a:cubicBezTo>
                    <a:pt x="2163227" y="51523"/>
                    <a:pt x="2155290" y="75865"/>
                    <a:pt x="2168519" y="75865"/>
                  </a:cubicBezTo>
                  <a:cubicBezTo>
                    <a:pt x="2181748" y="75865"/>
                    <a:pt x="2216673" y="52582"/>
                    <a:pt x="2232019" y="50465"/>
                  </a:cubicBezTo>
                  <a:cubicBezTo>
                    <a:pt x="2247365" y="48348"/>
                    <a:pt x="2250011" y="63165"/>
                    <a:pt x="2260594" y="63165"/>
                  </a:cubicBezTo>
                  <a:cubicBezTo>
                    <a:pt x="2271177" y="63165"/>
                    <a:pt x="2285994" y="49407"/>
                    <a:pt x="2295519" y="50465"/>
                  </a:cubicBezTo>
                  <a:cubicBezTo>
                    <a:pt x="2305044" y="51523"/>
                    <a:pt x="2305573" y="67928"/>
                    <a:pt x="2317744" y="69515"/>
                  </a:cubicBezTo>
                  <a:cubicBezTo>
                    <a:pt x="2329915" y="71102"/>
                    <a:pt x="2355315" y="59990"/>
                    <a:pt x="2368544" y="59990"/>
                  </a:cubicBezTo>
                  <a:cubicBezTo>
                    <a:pt x="2381773" y="59990"/>
                    <a:pt x="2389711" y="70573"/>
                    <a:pt x="2397119" y="69515"/>
                  </a:cubicBezTo>
                  <a:cubicBezTo>
                    <a:pt x="2404527" y="68457"/>
                    <a:pt x="2406115" y="50994"/>
                    <a:pt x="2412994" y="53640"/>
                  </a:cubicBezTo>
                  <a:cubicBezTo>
                    <a:pt x="2419873" y="56286"/>
                    <a:pt x="2427811" y="82215"/>
                    <a:pt x="2438394" y="85390"/>
                  </a:cubicBezTo>
                  <a:cubicBezTo>
                    <a:pt x="2448977" y="88565"/>
                    <a:pt x="2466440" y="72161"/>
                    <a:pt x="2476494" y="72690"/>
                  </a:cubicBezTo>
                  <a:cubicBezTo>
                    <a:pt x="2486548" y="73219"/>
                    <a:pt x="2489723" y="91740"/>
                    <a:pt x="2498719" y="88565"/>
                  </a:cubicBezTo>
                  <a:cubicBezTo>
                    <a:pt x="2507715" y="85390"/>
                    <a:pt x="2519886" y="57873"/>
                    <a:pt x="2530469" y="53640"/>
                  </a:cubicBezTo>
                  <a:cubicBezTo>
                    <a:pt x="2541052" y="49407"/>
                    <a:pt x="2550048" y="62636"/>
                    <a:pt x="2562219" y="63165"/>
                  </a:cubicBezTo>
                  <a:cubicBezTo>
                    <a:pt x="2574390" y="63694"/>
                    <a:pt x="2589736" y="56815"/>
                    <a:pt x="2603494" y="56815"/>
                  </a:cubicBezTo>
                  <a:cubicBezTo>
                    <a:pt x="2617252" y="56815"/>
                    <a:pt x="2629952" y="66340"/>
                    <a:pt x="2644769" y="63165"/>
                  </a:cubicBezTo>
                  <a:cubicBezTo>
                    <a:pt x="2652177" y="61578"/>
                    <a:pt x="2660644" y="54566"/>
                    <a:pt x="2668978" y="48282"/>
                  </a:cubicBezTo>
                  <a:lnTo>
                    <a:pt x="2672850" y="45719"/>
                  </a:lnTo>
                  <a:lnTo>
                    <a:pt x="2701573" y="45719"/>
                  </a:lnTo>
                  <a:lnTo>
                    <a:pt x="2708268" y="58204"/>
                  </a:lnTo>
                  <a:cubicBezTo>
                    <a:pt x="2713031" y="67795"/>
                    <a:pt x="2718323" y="77453"/>
                    <a:pt x="2727319" y="79040"/>
                  </a:cubicBezTo>
                  <a:cubicBezTo>
                    <a:pt x="2745311" y="82215"/>
                    <a:pt x="2782353" y="57873"/>
                    <a:pt x="2800344" y="56815"/>
                  </a:cubicBezTo>
                  <a:cubicBezTo>
                    <a:pt x="2818335" y="55757"/>
                    <a:pt x="2826802" y="73219"/>
                    <a:pt x="2835269" y="72690"/>
                  </a:cubicBezTo>
                  <a:cubicBezTo>
                    <a:pt x="2843736" y="72161"/>
                    <a:pt x="2845323" y="56815"/>
                    <a:pt x="2851144" y="53640"/>
                  </a:cubicBezTo>
                  <a:cubicBezTo>
                    <a:pt x="2856965" y="50465"/>
                    <a:pt x="2863844" y="53111"/>
                    <a:pt x="2870194" y="53640"/>
                  </a:cubicBezTo>
                  <a:cubicBezTo>
                    <a:pt x="2876544" y="54169"/>
                    <a:pt x="2884482" y="54698"/>
                    <a:pt x="2889244" y="56815"/>
                  </a:cubicBezTo>
                  <a:cubicBezTo>
                    <a:pt x="2894006" y="58932"/>
                    <a:pt x="2892419" y="66869"/>
                    <a:pt x="2898769" y="66340"/>
                  </a:cubicBezTo>
                  <a:cubicBezTo>
                    <a:pt x="2898769" y="66340"/>
                    <a:pt x="2917290" y="52053"/>
                    <a:pt x="2927344" y="53640"/>
                  </a:cubicBezTo>
                  <a:cubicBezTo>
                    <a:pt x="2937398" y="55227"/>
                    <a:pt x="2948511" y="76394"/>
                    <a:pt x="2959094" y="75865"/>
                  </a:cubicBezTo>
                  <a:cubicBezTo>
                    <a:pt x="2969677" y="75336"/>
                    <a:pt x="2981848" y="53111"/>
                    <a:pt x="2990844" y="50465"/>
                  </a:cubicBezTo>
                  <a:cubicBezTo>
                    <a:pt x="2999840" y="47819"/>
                    <a:pt x="3005131" y="61578"/>
                    <a:pt x="3013069" y="59990"/>
                  </a:cubicBezTo>
                  <a:cubicBezTo>
                    <a:pt x="3017038" y="59196"/>
                    <a:pt x="3021271" y="54434"/>
                    <a:pt x="3025570" y="49869"/>
                  </a:cubicBezTo>
                  <a:lnTo>
                    <a:pt x="3031566" y="45719"/>
                  </a:lnTo>
                  <a:lnTo>
                    <a:pt x="3045265" y="45719"/>
                  </a:lnTo>
                  <a:lnTo>
                    <a:pt x="3051169" y="49870"/>
                  </a:lnTo>
                  <a:cubicBezTo>
                    <a:pt x="3055402" y="54434"/>
                    <a:pt x="3059635" y="59197"/>
                    <a:pt x="3063869" y="59990"/>
                  </a:cubicBezTo>
                  <a:cubicBezTo>
                    <a:pt x="3072336" y="61577"/>
                    <a:pt x="3082390" y="50465"/>
                    <a:pt x="3089269" y="50465"/>
                  </a:cubicBezTo>
                  <a:cubicBezTo>
                    <a:pt x="3096148" y="50465"/>
                    <a:pt x="3091915" y="54698"/>
                    <a:pt x="3105144" y="59990"/>
                  </a:cubicBezTo>
                  <a:cubicBezTo>
                    <a:pt x="3105144" y="59990"/>
                    <a:pt x="3144832" y="89094"/>
                    <a:pt x="3168644" y="82215"/>
                  </a:cubicBezTo>
                  <a:cubicBezTo>
                    <a:pt x="3177573" y="79636"/>
                    <a:pt x="3187842" y="70880"/>
                    <a:pt x="3198362" y="60635"/>
                  </a:cubicBezTo>
                  <a:lnTo>
                    <a:pt x="3213629" y="45719"/>
                  </a:lnTo>
                  <a:lnTo>
                    <a:pt x="3300080" y="45719"/>
                  </a:lnTo>
                  <a:lnTo>
                    <a:pt x="3301994" y="47290"/>
                  </a:lnTo>
                  <a:cubicBezTo>
                    <a:pt x="3317340" y="56815"/>
                    <a:pt x="3330569" y="74278"/>
                    <a:pt x="3340094" y="75865"/>
                  </a:cubicBezTo>
                  <a:cubicBezTo>
                    <a:pt x="3349619" y="77453"/>
                    <a:pt x="3352265" y="55757"/>
                    <a:pt x="3359144" y="56815"/>
                  </a:cubicBezTo>
                  <a:cubicBezTo>
                    <a:pt x="3366023" y="57873"/>
                    <a:pt x="3375019" y="81157"/>
                    <a:pt x="3381369" y="82215"/>
                  </a:cubicBezTo>
                  <a:cubicBezTo>
                    <a:pt x="3387719" y="83273"/>
                    <a:pt x="3391423" y="63694"/>
                    <a:pt x="3397244" y="63165"/>
                  </a:cubicBezTo>
                  <a:cubicBezTo>
                    <a:pt x="3403065" y="62636"/>
                    <a:pt x="3410473" y="78511"/>
                    <a:pt x="3416294" y="79040"/>
                  </a:cubicBezTo>
                  <a:cubicBezTo>
                    <a:pt x="3422115" y="79569"/>
                    <a:pt x="3426877" y="67927"/>
                    <a:pt x="3432169" y="66340"/>
                  </a:cubicBezTo>
                  <a:cubicBezTo>
                    <a:pt x="3437461" y="64753"/>
                    <a:pt x="3439577" y="68986"/>
                    <a:pt x="3448044" y="69515"/>
                  </a:cubicBezTo>
                  <a:cubicBezTo>
                    <a:pt x="3448044" y="69515"/>
                    <a:pt x="3474502" y="73748"/>
                    <a:pt x="3482969" y="69515"/>
                  </a:cubicBezTo>
                  <a:cubicBezTo>
                    <a:pt x="3487202" y="67399"/>
                    <a:pt x="3488657" y="61313"/>
                    <a:pt x="3490311" y="55624"/>
                  </a:cubicBezTo>
                  <a:lnTo>
                    <a:pt x="3497655" y="45719"/>
                  </a:lnTo>
                  <a:lnTo>
                    <a:pt x="3504473" y="45719"/>
                  </a:lnTo>
                  <a:lnTo>
                    <a:pt x="3507724" y="46645"/>
                  </a:lnTo>
                  <a:cubicBezTo>
                    <a:pt x="3517794" y="51854"/>
                    <a:pt x="3530991" y="63165"/>
                    <a:pt x="3543294" y="63165"/>
                  </a:cubicBezTo>
                  <a:cubicBezTo>
                    <a:pt x="3551496" y="63165"/>
                    <a:pt x="3561285" y="58403"/>
                    <a:pt x="3570876" y="53640"/>
                  </a:cubicBezTo>
                  <a:lnTo>
                    <a:pt x="3589421" y="46947"/>
                  </a:lnTo>
                  <a:lnTo>
                    <a:pt x="3586247" y="50273"/>
                  </a:lnTo>
                  <a:cubicBezTo>
                    <a:pt x="3583889" y="54035"/>
                    <a:pt x="3581606" y="59096"/>
                    <a:pt x="3581371" y="63649"/>
                  </a:cubicBezTo>
                  <a:cubicBezTo>
                    <a:pt x="3580900" y="72757"/>
                    <a:pt x="3586244" y="75250"/>
                    <a:pt x="3587811" y="71360"/>
                  </a:cubicBezTo>
                  <a:cubicBezTo>
                    <a:pt x="3589590" y="67227"/>
                    <a:pt x="3590800" y="60881"/>
                    <a:pt x="3591430" y="55408"/>
                  </a:cubicBezTo>
                  <a:lnTo>
                    <a:pt x="3591555" y="46177"/>
                  </a:lnTo>
                  <a:lnTo>
                    <a:pt x="3592824" y="45719"/>
                  </a:lnTo>
                  <a:lnTo>
                    <a:pt x="3600815" y="45719"/>
                  </a:lnTo>
                  <a:lnTo>
                    <a:pt x="3613938" y="51655"/>
                  </a:lnTo>
                  <a:cubicBezTo>
                    <a:pt x="3618700" y="55757"/>
                    <a:pt x="3623727" y="60519"/>
                    <a:pt x="3632194" y="63165"/>
                  </a:cubicBezTo>
                  <a:cubicBezTo>
                    <a:pt x="3649127" y="68457"/>
                    <a:pt x="3681407" y="76394"/>
                    <a:pt x="3698869" y="75865"/>
                  </a:cubicBezTo>
                  <a:cubicBezTo>
                    <a:pt x="3716331" y="75336"/>
                    <a:pt x="3718978" y="58932"/>
                    <a:pt x="3736969" y="59990"/>
                  </a:cubicBezTo>
                  <a:cubicBezTo>
                    <a:pt x="3754960" y="61048"/>
                    <a:pt x="3785652" y="84861"/>
                    <a:pt x="3806819" y="82215"/>
                  </a:cubicBezTo>
                  <a:cubicBezTo>
                    <a:pt x="3822694" y="80231"/>
                    <a:pt x="3838271" y="61578"/>
                    <a:pt x="3851542" y="51035"/>
                  </a:cubicBezTo>
                  <a:lnTo>
                    <a:pt x="3861088" y="45719"/>
                  </a:lnTo>
                  <a:lnTo>
                    <a:pt x="3874774" y="45719"/>
                  </a:lnTo>
                  <a:lnTo>
                    <a:pt x="3882622" y="51259"/>
                  </a:lnTo>
                  <a:cubicBezTo>
                    <a:pt x="3887913" y="56021"/>
                    <a:pt x="3892808" y="61578"/>
                    <a:pt x="3898894" y="63165"/>
                  </a:cubicBezTo>
                  <a:cubicBezTo>
                    <a:pt x="3911065" y="66340"/>
                    <a:pt x="3921119" y="61048"/>
                    <a:pt x="3936994" y="63165"/>
                  </a:cubicBezTo>
                  <a:cubicBezTo>
                    <a:pt x="3952869" y="65282"/>
                    <a:pt x="3978269" y="75865"/>
                    <a:pt x="3994144" y="75865"/>
                  </a:cubicBezTo>
                  <a:cubicBezTo>
                    <a:pt x="4010019" y="75865"/>
                    <a:pt x="4018486" y="67398"/>
                    <a:pt x="4032244" y="63165"/>
                  </a:cubicBezTo>
                  <a:cubicBezTo>
                    <a:pt x="4046002" y="58932"/>
                    <a:pt x="4057115" y="50465"/>
                    <a:pt x="4076694" y="50465"/>
                  </a:cubicBezTo>
                  <a:cubicBezTo>
                    <a:pt x="4096273" y="50465"/>
                    <a:pt x="4130140" y="64223"/>
                    <a:pt x="4149719" y="63165"/>
                  </a:cubicBezTo>
                  <a:cubicBezTo>
                    <a:pt x="4164403" y="62372"/>
                    <a:pt x="4174028" y="51160"/>
                    <a:pt x="4183949" y="46273"/>
                  </a:cubicBezTo>
                  <a:lnTo>
                    <a:pt x="4186574" y="45719"/>
                  </a:lnTo>
                  <a:lnTo>
                    <a:pt x="4197980" y="45719"/>
                  </a:lnTo>
                  <a:lnTo>
                    <a:pt x="4205306" y="48803"/>
                  </a:lnTo>
                  <a:cubicBezTo>
                    <a:pt x="4216692" y="56319"/>
                    <a:pt x="4228300" y="70309"/>
                    <a:pt x="4235444" y="72690"/>
                  </a:cubicBezTo>
                  <a:cubicBezTo>
                    <a:pt x="4244969" y="75865"/>
                    <a:pt x="4242323" y="62636"/>
                    <a:pt x="4251319" y="63165"/>
                  </a:cubicBezTo>
                  <a:cubicBezTo>
                    <a:pt x="4260315" y="63694"/>
                    <a:pt x="4275131" y="82744"/>
                    <a:pt x="4289419" y="75865"/>
                  </a:cubicBezTo>
                  <a:lnTo>
                    <a:pt x="4298264" y="67862"/>
                  </a:lnTo>
                  <a:lnTo>
                    <a:pt x="4302415" y="68404"/>
                  </a:lnTo>
                  <a:cubicBezTo>
                    <a:pt x="4309362" y="68933"/>
                    <a:pt x="4318046" y="69462"/>
                    <a:pt x="4323256" y="71579"/>
                  </a:cubicBezTo>
                  <a:cubicBezTo>
                    <a:pt x="4328466" y="73696"/>
                    <a:pt x="4326729" y="81633"/>
                    <a:pt x="4333676" y="81104"/>
                  </a:cubicBezTo>
                  <a:cubicBezTo>
                    <a:pt x="4333676" y="81104"/>
                    <a:pt x="4353939" y="66817"/>
                    <a:pt x="4364938" y="68404"/>
                  </a:cubicBezTo>
                  <a:cubicBezTo>
                    <a:pt x="4375938" y="69991"/>
                    <a:pt x="4388096" y="91158"/>
                    <a:pt x="4399674" y="90629"/>
                  </a:cubicBezTo>
                  <a:cubicBezTo>
                    <a:pt x="4411252" y="90100"/>
                    <a:pt x="4424567" y="67875"/>
                    <a:pt x="4434409" y="65229"/>
                  </a:cubicBezTo>
                  <a:cubicBezTo>
                    <a:pt x="4444251" y="62583"/>
                    <a:pt x="4450040" y="76342"/>
                    <a:pt x="4458724" y="74754"/>
                  </a:cubicBezTo>
                  <a:cubicBezTo>
                    <a:pt x="4467409" y="73166"/>
                    <a:pt x="4477249" y="55704"/>
                    <a:pt x="4486513" y="55704"/>
                  </a:cubicBezTo>
                  <a:cubicBezTo>
                    <a:pt x="4495776" y="55704"/>
                    <a:pt x="4505038" y="73167"/>
                    <a:pt x="4514301" y="74754"/>
                  </a:cubicBezTo>
                  <a:cubicBezTo>
                    <a:pt x="4523564" y="76341"/>
                    <a:pt x="4534564" y="65229"/>
                    <a:pt x="4542089" y="65229"/>
                  </a:cubicBezTo>
                  <a:lnTo>
                    <a:pt x="4554066" y="71797"/>
                  </a:lnTo>
                  <a:lnTo>
                    <a:pt x="4554066" y="45719"/>
                  </a:lnTo>
                  <a:lnTo>
                    <a:pt x="4555416" y="45719"/>
                  </a:lnTo>
                  <a:lnTo>
                    <a:pt x="4555416" y="68497"/>
                  </a:lnTo>
                  <a:lnTo>
                    <a:pt x="4558327" y="70706"/>
                  </a:lnTo>
                  <a:cubicBezTo>
                    <a:pt x="4560642" y="70838"/>
                    <a:pt x="4563155" y="70044"/>
                    <a:pt x="4565272" y="69515"/>
                  </a:cubicBezTo>
                  <a:cubicBezTo>
                    <a:pt x="4565272" y="69515"/>
                    <a:pt x="4571093" y="61048"/>
                    <a:pt x="4577972" y="59990"/>
                  </a:cubicBezTo>
                  <a:cubicBezTo>
                    <a:pt x="4584851" y="58932"/>
                    <a:pt x="4598610" y="64223"/>
                    <a:pt x="4606547" y="63165"/>
                  </a:cubicBezTo>
                  <a:cubicBezTo>
                    <a:pt x="4614484" y="62107"/>
                    <a:pt x="4618189" y="52582"/>
                    <a:pt x="4625597" y="53640"/>
                  </a:cubicBezTo>
                  <a:cubicBezTo>
                    <a:pt x="4633005" y="54698"/>
                    <a:pt x="4638826" y="70044"/>
                    <a:pt x="4650997" y="69515"/>
                  </a:cubicBezTo>
                  <a:cubicBezTo>
                    <a:pt x="4663168" y="68986"/>
                    <a:pt x="4688039" y="49407"/>
                    <a:pt x="4698622" y="50465"/>
                  </a:cubicBezTo>
                  <a:cubicBezTo>
                    <a:pt x="4709205" y="51523"/>
                    <a:pt x="4701268" y="75865"/>
                    <a:pt x="4714497" y="75865"/>
                  </a:cubicBezTo>
                  <a:cubicBezTo>
                    <a:pt x="4727726" y="75865"/>
                    <a:pt x="4762651" y="52582"/>
                    <a:pt x="4777997" y="50465"/>
                  </a:cubicBezTo>
                  <a:cubicBezTo>
                    <a:pt x="4793343" y="48348"/>
                    <a:pt x="4795989" y="63165"/>
                    <a:pt x="4806572" y="63165"/>
                  </a:cubicBezTo>
                  <a:cubicBezTo>
                    <a:pt x="4817155" y="63165"/>
                    <a:pt x="4831972" y="49407"/>
                    <a:pt x="4841497" y="50465"/>
                  </a:cubicBezTo>
                  <a:cubicBezTo>
                    <a:pt x="4851022" y="51523"/>
                    <a:pt x="4851551" y="67928"/>
                    <a:pt x="4863722" y="69515"/>
                  </a:cubicBezTo>
                  <a:cubicBezTo>
                    <a:pt x="4875893" y="71102"/>
                    <a:pt x="4901293" y="59990"/>
                    <a:pt x="4914522" y="59990"/>
                  </a:cubicBezTo>
                  <a:cubicBezTo>
                    <a:pt x="4927751" y="59990"/>
                    <a:pt x="4935689" y="70573"/>
                    <a:pt x="4943097" y="69515"/>
                  </a:cubicBezTo>
                  <a:cubicBezTo>
                    <a:pt x="4950505" y="68457"/>
                    <a:pt x="4952093" y="50994"/>
                    <a:pt x="4958972" y="53640"/>
                  </a:cubicBezTo>
                  <a:cubicBezTo>
                    <a:pt x="4965851" y="56286"/>
                    <a:pt x="4973789" y="82215"/>
                    <a:pt x="4984372" y="85390"/>
                  </a:cubicBezTo>
                  <a:cubicBezTo>
                    <a:pt x="4994955" y="88565"/>
                    <a:pt x="5012418" y="72161"/>
                    <a:pt x="5022472" y="72690"/>
                  </a:cubicBezTo>
                  <a:cubicBezTo>
                    <a:pt x="5032526" y="73219"/>
                    <a:pt x="5035701" y="91740"/>
                    <a:pt x="5044697" y="88565"/>
                  </a:cubicBezTo>
                  <a:cubicBezTo>
                    <a:pt x="5053693" y="85390"/>
                    <a:pt x="5065864" y="57873"/>
                    <a:pt x="5076447" y="53640"/>
                  </a:cubicBezTo>
                  <a:cubicBezTo>
                    <a:pt x="5087030" y="49407"/>
                    <a:pt x="5096026" y="62636"/>
                    <a:pt x="5108197" y="63165"/>
                  </a:cubicBezTo>
                  <a:cubicBezTo>
                    <a:pt x="5120368" y="63694"/>
                    <a:pt x="5135714" y="56815"/>
                    <a:pt x="5149472" y="56815"/>
                  </a:cubicBezTo>
                  <a:cubicBezTo>
                    <a:pt x="5163230" y="56815"/>
                    <a:pt x="5175930" y="66340"/>
                    <a:pt x="5190747" y="63165"/>
                  </a:cubicBezTo>
                  <a:cubicBezTo>
                    <a:pt x="5198155" y="61578"/>
                    <a:pt x="5206622" y="54566"/>
                    <a:pt x="5214956" y="48282"/>
                  </a:cubicBezTo>
                  <a:lnTo>
                    <a:pt x="5218828" y="45719"/>
                  </a:lnTo>
                  <a:lnTo>
                    <a:pt x="5247551" y="45719"/>
                  </a:lnTo>
                  <a:lnTo>
                    <a:pt x="5254246" y="58204"/>
                  </a:lnTo>
                  <a:cubicBezTo>
                    <a:pt x="5259009" y="67795"/>
                    <a:pt x="5264301" y="77453"/>
                    <a:pt x="5273297" y="79040"/>
                  </a:cubicBezTo>
                  <a:cubicBezTo>
                    <a:pt x="5291289" y="82215"/>
                    <a:pt x="5328331" y="57873"/>
                    <a:pt x="5346322" y="56815"/>
                  </a:cubicBezTo>
                  <a:cubicBezTo>
                    <a:pt x="5364313" y="55757"/>
                    <a:pt x="5372780" y="73219"/>
                    <a:pt x="5381247" y="72690"/>
                  </a:cubicBezTo>
                  <a:cubicBezTo>
                    <a:pt x="5389714" y="72161"/>
                    <a:pt x="5391301" y="56815"/>
                    <a:pt x="5397122" y="53640"/>
                  </a:cubicBezTo>
                  <a:cubicBezTo>
                    <a:pt x="5402943" y="50465"/>
                    <a:pt x="5409822" y="53111"/>
                    <a:pt x="5416172" y="53640"/>
                  </a:cubicBezTo>
                  <a:cubicBezTo>
                    <a:pt x="5422522" y="54169"/>
                    <a:pt x="5430460" y="54698"/>
                    <a:pt x="5435222" y="56815"/>
                  </a:cubicBezTo>
                  <a:cubicBezTo>
                    <a:pt x="5439984" y="58932"/>
                    <a:pt x="5438397" y="66869"/>
                    <a:pt x="5444747" y="66340"/>
                  </a:cubicBezTo>
                  <a:cubicBezTo>
                    <a:pt x="5444747" y="66340"/>
                    <a:pt x="5463268" y="52053"/>
                    <a:pt x="5473322" y="53640"/>
                  </a:cubicBezTo>
                  <a:cubicBezTo>
                    <a:pt x="5483376" y="55227"/>
                    <a:pt x="5494489" y="76394"/>
                    <a:pt x="5505072" y="75865"/>
                  </a:cubicBezTo>
                  <a:cubicBezTo>
                    <a:pt x="5515655" y="75336"/>
                    <a:pt x="5527826" y="53111"/>
                    <a:pt x="5536822" y="50465"/>
                  </a:cubicBezTo>
                  <a:cubicBezTo>
                    <a:pt x="5545818" y="47819"/>
                    <a:pt x="5551109" y="61578"/>
                    <a:pt x="5559047" y="59990"/>
                  </a:cubicBezTo>
                  <a:cubicBezTo>
                    <a:pt x="5563016" y="59196"/>
                    <a:pt x="5567249" y="54434"/>
                    <a:pt x="5571548" y="49869"/>
                  </a:cubicBezTo>
                  <a:lnTo>
                    <a:pt x="5577544" y="45719"/>
                  </a:lnTo>
                  <a:lnTo>
                    <a:pt x="5591243" y="45719"/>
                  </a:lnTo>
                  <a:lnTo>
                    <a:pt x="5597147" y="49870"/>
                  </a:lnTo>
                  <a:cubicBezTo>
                    <a:pt x="5601380" y="54434"/>
                    <a:pt x="5605613" y="59197"/>
                    <a:pt x="5609847" y="59990"/>
                  </a:cubicBezTo>
                  <a:cubicBezTo>
                    <a:pt x="5618314" y="61577"/>
                    <a:pt x="5628368" y="50465"/>
                    <a:pt x="5635247" y="50465"/>
                  </a:cubicBezTo>
                  <a:cubicBezTo>
                    <a:pt x="5642126" y="50465"/>
                    <a:pt x="5637893" y="54698"/>
                    <a:pt x="5651122" y="59990"/>
                  </a:cubicBezTo>
                  <a:cubicBezTo>
                    <a:pt x="5651122" y="59990"/>
                    <a:pt x="5690810" y="89094"/>
                    <a:pt x="5714622" y="82215"/>
                  </a:cubicBezTo>
                  <a:cubicBezTo>
                    <a:pt x="5723551" y="79636"/>
                    <a:pt x="5733820" y="70880"/>
                    <a:pt x="5744340" y="60635"/>
                  </a:cubicBezTo>
                  <a:lnTo>
                    <a:pt x="5759607" y="45719"/>
                  </a:lnTo>
                  <a:lnTo>
                    <a:pt x="5846058" y="45719"/>
                  </a:lnTo>
                  <a:lnTo>
                    <a:pt x="5847972" y="47290"/>
                  </a:lnTo>
                  <a:cubicBezTo>
                    <a:pt x="5863318" y="56815"/>
                    <a:pt x="5876547" y="74278"/>
                    <a:pt x="5886072" y="75865"/>
                  </a:cubicBezTo>
                  <a:cubicBezTo>
                    <a:pt x="5895597" y="77453"/>
                    <a:pt x="5898243" y="55757"/>
                    <a:pt x="5905122" y="56815"/>
                  </a:cubicBezTo>
                  <a:cubicBezTo>
                    <a:pt x="5912001" y="57873"/>
                    <a:pt x="5920997" y="81157"/>
                    <a:pt x="5927347" y="82215"/>
                  </a:cubicBezTo>
                  <a:cubicBezTo>
                    <a:pt x="5933697" y="83273"/>
                    <a:pt x="5937401" y="63694"/>
                    <a:pt x="5943222" y="63165"/>
                  </a:cubicBezTo>
                  <a:cubicBezTo>
                    <a:pt x="5949043" y="62636"/>
                    <a:pt x="5956451" y="78511"/>
                    <a:pt x="5962272" y="79040"/>
                  </a:cubicBezTo>
                  <a:cubicBezTo>
                    <a:pt x="5968093" y="79569"/>
                    <a:pt x="5972855" y="67927"/>
                    <a:pt x="5978147" y="66340"/>
                  </a:cubicBezTo>
                  <a:cubicBezTo>
                    <a:pt x="5983439" y="64753"/>
                    <a:pt x="5985555" y="68986"/>
                    <a:pt x="5994022" y="69515"/>
                  </a:cubicBezTo>
                  <a:cubicBezTo>
                    <a:pt x="5994022" y="69515"/>
                    <a:pt x="6020480" y="73748"/>
                    <a:pt x="6028947" y="69515"/>
                  </a:cubicBezTo>
                  <a:cubicBezTo>
                    <a:pt x="6033180" y="67399"/>
                    <a:pt x="6034635" y="61313"/>
                    <a:pt x="6036289" y="55624"/>
                  </a:cubicBezTo>
                  <a:lnTo>
                    <a:pt x="6043633" y="45719"/>
                  </a:lnTo>
                  <a:lnTo>
                    <a:pt x="6050451" y="45719"/>
                  </a:lnTo>
                  <a:lnTo>
                    <a:pt x="6053702" y="46645"/>
                  </a:lnTo>
                  <a:cubicBezTo>
                    <a:pt x="6063772" y="51854"/>
                    <a:pt x="6076969" y="63165"/>
                    <a:pt x="6089272" y="63165"/>
                  </a:cubicBezTo>
                  <a:cubicBezTo>
                    <a:pt x="6097474" y="63165"/>
                    <a:pt x="6107263" y="58403"/>
                    <a:pt x="6116854" y="53640"/>
                  </a:cubicBezTo>
                  <a:lnTo>
                    <a:pt x="6135399" y="46947"/>
                  </a:lnTo>
                  <a:lnTo>
                    <a:pt x="6132225" y="50273"/>
                  </a:lnTo>
                  <a:cubicBezTo>
                    <a:pt x="6129867" y="54035"/>
                    <a:pt x="6127584" y="59096"/>
                    <a:pt x="6127349" y="63649"/>
                  </a:cubicBezTo>
                  <a:cubicBezTo>
                    <a:pt x="6126878" y="72757"/>
                    <a:pt x="6132222" y="75250"/>
                    <a:pt x="6133789" y="71360"/>
                  </a:cubicBezTo>
                  <a:cubicBezTo>
                    <a:pt x="6135568" y="67227"/>
                    <a:pt x="6136778" y="60881"/>
                    <a:pt x="6137408" y="55408"/>
                  </a:cubicBezTo>
                  <a:lnTo>
                    <a:pt x="6137533" y="46177"/>
                  </a:lnTo>
                  <a:lnTo>
                    <a:pt x="6138802" y="45719"/>
                  </a:lnTo>
                  <a:lnTo>
                    <a:pt x="6146793" y="45719"/>
                  </a:lnTo>
                  <a:lnTo>
                    <a:pt x="6159916" y="51655"/>
                  </a:lnTo>
                  <a:cubicBezTo>
                    <a:pt x="6164678" y="55757"/>
                    <a:pt x="6169705" y="60519"/>
                    <a:pt x="6178172" y="63165"/>
                  </a:cubicBezTo>
                  <a:cubicBezTo>
                    <a:pt x="6195105" y="68457"/>
                    <a:pt x="6227385" y="76394"/>
                    <a:pt x="6244847" y="75865"/>
                  </a:cubicBezTo>
                  <a:cubicBezTo>
                    <a:pt x="6262309" y="75336"/>
                    <a:pt x="6264956" y="58932"/>
                    <a:pt x="6282947" y="59990"/>
                  </a:cubicBezTo>
                  <a:cubicBezTo>
                    <a:pt x="6300938" y="61048"/>
                    <a:pt x="6331630" y="84861"/>
                    <a:pt x="6352797" y="82215"/>
                  </a:cubicBezTo>
                  <a:cubicBezTo>
                    <a:pt x="6368672" y="80231"/>
                    <a:pt x="6384249" y="61578"/>
                    <a:pt x="6397520" y="51035"/>
                  </a:cubicBezTo>
                  <a:lnTo>
                    <a:pt x="6407066" y="45719"/>
                  </a:lnTo>
                  <a:lnTo>
                    <a:pt x="6420752" y="45719"/>
                  </a:lnTo>
                  <a:lnTo>
                    <a:pt x="6428600" y="51259"/>
                  </a:lnTo>
                  <a:cubicBezTo>
                    <a:pt x="6433891" y="56021"/>
                    <a:pt x="6438786" y="61578"/>
                    <a:pt x="6444872" y="63165"/>
                  </a:cubicBezTo>
                  <a:cubicBezTo>
                    <a:pt x="6457043" y="66340"/>
                    <a:pt x="6467097" y="61048"/>
                    <a:pt x="6482972" y="63165"/>
                  </a:cubicBezTo>
                  <a:cubicBezTo>
                    <a:pt x="6498847" y="65282"/>
                    <a:pt x="6524247" y="75865"/>
                    <a:pt x="6540122" y="75865"/>
                  </a:cubicBezTo>
                  <a:cubicBezTo>
                    <a:pt x="6555997" y="75865"/>
                    <a:pt x="6564464" y="67398"/>
                    <a:pt x="6578222" y="63165"/>
                  </a:cubicBezTo>
                  <a:cubicBezTo>
                    <a:pt x="6591980" y="58932"/>
                    <a:pt x="6603093" y="50465"/>
                    <a:pt x="6622672" y="50465"/>
                  </a:cubicBezTo>
                  <a:cubicBezTo>
                    <a:pt x="6642251" y="50465"/>
                    <a:pt x="6676118" y="64223"/>
                    <a:pt x="6695697" y="63165"/>
                  </a:cubicBezTo>
                  <a:cubicBezTo>
                    <a:pt x="6710381" y="62372"/>
                    <a:pt x="6720006" y="51160"/>
                    <a:pt x="6729927" y="46273"/>
                  </a:cubicBezTo>
                  <a:lnTo>
                    <a:pt x="6732552" y="45719"/>
                  </a:lnTo>
                  <a:lnTo>
                    <a:pt x="6743958" y="45719"/>
                  </a:lnTo>
                  <a:lnTo>
                    <a:pt x="6751284" y="48803"/>
                  </a:lnTo>
                  <a:cubicBezTo>
                    <a:pt x="6762670" y="56319"/>
                    <a:pt x="6774278" y="70309"/>
                    <a:pt x="6781422" y="72690"/>
                  </a:cubicBezTo>
                  <a:cubicBezTo>
                    <a:pt x="6790947" y="75865"/>
                    <a:pt x="6788301" y="62636"/>
                    <a:pt x="6797297" y="63165"/>
                  </a:cubicBezTo>
                  <a:cubicBezTo>
                    <a:pt x="6806293" y="63694"/>
                    <a:pt x="6821109" y="82744"/>
                    <a:pt x="6835397" y="75865"/>
                  </a:cubicBezTo>
                  <a:lnTo>
                    <a:pt x="6844242" y="67862"/>
                  </a:lnTo>
                  <a:lnTo>
                    <a:pt x="6848393" y="68404"/>
                  </a:lnTo>
                  <a:cubicBezTo>
                    <a:pt x="6855340" y="68933"/>
                    <a:pt x="6864024" y="69462"/>
                    <a:pt x="6869234" y="71579"/>
                  </a:cubicBezTo>
                  <a:cubicBezTo>
                    <a:pt x="6874444" y="73696"/>
                    <a:pt x="6872707" y="81633"/>
                    <a:pt x="6879654" y="81104"/>
                  </a:cubicBezTo>
                  <a:cubicBezTo>
                    <a:pt x="6879654" y="81104"/>
                    <a:pt x="6899917" y="66817"/>
                    <a:pt x="6910916" y="68404"/>
                  </a:cubicBezTo>
                  <a:cubicBezTo>
                    <a:pt x="6921916" y="69991"/>
                    <a:pt x="6934074" y="91158"/>
                    <a:pt x="6945652" y="90629"/>
                  </a:cubicBezTo>
                  <a:cubicBezTo>
                    <a:pt x="6957230" y="90100"/>
                    <a:pt x="6970545" y="67875"/>
                    <a:pt x="6980387" y="65229"/>
                  </a:cubicBezTo>
                  <a:cubicBezTo>
                    <a:pt x="6990229" y="62583"/>
                    <a:pt x="6996018" y="76342"/>
                    <a:pt x="7004702" y="74754"/>
                  </a:cubicBezTo>
                  <a:cubicBezTo>
                    <a:pt x="7013387" y="73166"/>
                    <a:pt x="7023227" y="55704"/>
                    <a:pt x="7032491" y="55704"/>
                  </a:cubicBezTo>
                  <a:cubicBezTo>
                    <a:pt x="7041754" y="55704"/>
                    <a:pt x="7051016" y="73167"/>
                    <a:pt x="7060279" y="74754"/>
                  </a:cubicBezTo>
                  <a:cubicBezTo>
                    <a:pt x="7069542" y="76341"/>
                    <a:pt x="7080542" y="65229"/>
                    <a:pt x="7088067" y="65229"/>
                  </a:cubicBezTo>
                  <a:lnTo>
                    <a:pt x="7100044" y="71797"/>
                  </a:lnTo>
                  <a:lnTo>
                    <a:pt x="7100044" y="45719"/>
                  </a:lnTo>
                  <a:lnTo>
                    <a:pt x="7101394" y="45719"/>
                  </a:lnTo>
                  <a:lnTo>
                    <a:pt x="7101394" y="68497"/>
                  </a:lnTo>
                  <a:lnTo>
                    <a:pt x="7104305" y="70706"/>
                  </a:lnTo>
                  <a:cubicBezTo>
                    <a:pt x="7106620" y="70838"/>
                    <a:pt x="7109133" y="70044"/>
                    <a:pt x="7111250" y="69515"/>
                  </a:cubicBezTo>
                  <a:cubicBezTo>
                    <a:pt x="7111250" y="69515"/>
                    <a:pt x="7117071" y="61048"/>
                    <a:pt x="7123950" y="59990"/>
                  </a:cubicBezTo>
                  <a:cubicBezTo>
                    <a:pt x="7130829" y="58932"/>
                    <a:pt x="7144588" y="64223"/>
                    <a:pt x="7152525" y="63165"/>
                  </a:cubicBezTo>
                  <a:cubicBezTo>
                    <a:pt x="7160462" y="62107"/>
                    <a:pt x="7164167" y="52582"/>
                    <a:pt x="7171575" y="53640"/>
                  </a:cubicBezTo>
                  <a:cubicBezTo>
                    <a:pt x="7178983" y="54698"/>
                    <a:pt x="7184804" y="70044"/>
                    <a:pt x="7196975" y="69515"/>
                  </a:cubicBezTo>
                  <a:cubicBezTo>
                    <a:pt x="7209146" y="68986"/>
                    <a:pt x="7234017" y="49407"/>
                    <a:pt x="7244600" y="50465"/>
                  </a:cubicBezTo>
                  <a:cubicBezTo>
                    <a:pt x="7255183" y="51523"/>
                    <a:pt x="7247246" y="75865"/>
                    <a:pt x="7260475" y="75865"/>
                  </a:cubicBezTo>
                  <a:cubicBezTo>
                    <a:pt x="7273704" y="75865"/>
                    <a:pt x="7308629" y="52582"/>
                    <a:pt x="7323975" y="50465"/>
                  </a:cubicBezTo>
                  <a:cubicBezTo>
                    <a:pt x="7339321" y="48348"/>
                    <a:pt x="7341967" y="63165"/>
                    <a:pt x="7352550" y="63165"/>
                  </a:cubicBezTo>
                  <a:cubicBezTo>
                    <a:pt x="7363133" y="63165"/>
                    <a:pt x="7377950" y="49407"/>
                    <a:pt x="7387475" y="50465"/>
                  </a:cubicBezTo>
                  <a:cubicBezTo>
                    <a:pt x="7397000" y="51523"/>
                    <a:pt x="7397529" y="67928"/>
                    <a:pt x="7409700" y="69515"/>
                  </a:cubicBezTo>
                  <a:cubicBezTo>
                    <a:pt x="7421871" y="71102"/>
                    <a:pt x="7447271" y="59990"/>
                    <a:pt x="7460500" y="59990"/>
                  </a:cubicBezTo>
                  <a:cubicBezTo>
                    <a:pt x="7473729" y="59990"/>
                    <a:pt x="7481667" y="70573"/>
                    <a:pt x="7489075" y="69515"/>
                  </a:cubicBezTo>
                  <a:cubicBezTo>
                    <a:pt x="7496483" y="68457"/>
                    <a:pt x="7498071" y="50994"/>
                    <a:pt x="7504950" y="53640"/>
                  </a:cubicBezTo>
                  <a:cubicBezTo>
                    <a:pt x="7511829" y="56286"/>
                    <a:pt x="7519767" y="82215"/>
                    <a:pt x="7530350" y="85390"/>
                  </a:cubicBezTo>
                  <a:cubicBezTo>
                    <a:pt x="7540933" y="88565"/>
                    <a:pt x="7558396" y="72161"/>
                    <a:pt x="7568450" y="72690"/>
                  </a:cubicBezTo>
                  <a:cubicBezTo>
                    <a:pt x="7578504" y="73219"/>
                    <a:pt x="7581679" y="91740"/>
                    <a:pt x="7590675" y="88565"/>
                  </a:cubicBezTo>
                  <a:cubicBezTo>
                    <a:pt x="7599671" y="85390"/>
                    <a:pt x="7611842" y="57873"/>
                    <a:pt x="7622425" y="53640"/>
                  </a:cubicBezTo>
                  <a:cubicBezTo>
                    <a:pt x="7633008" y="49407"/>
                    <a:pt x="7642004" y="62636"/>
                    <a:pt x="7654175" y="63165"/>
                  </a:cubicBezTo>
                  <a:cubicBezTo>
                    <a:pt x="7666346" y="63694"/>
                    <a:pt x="7681692" y="56815"/>
                    <a:pt x="7695450" y="56815"/>
                  </a:cubicBezTo>
                  <a:cubicBezTo>
                    <a:pt x="7709208" y="56815"/>
                    <a:pt x="7721908" y="66340"/>
                    <a:pt x="7736725" y="63165"/>
                  </a:cubicBezTo>
                  <a:cubicBezTo>
                    <a:pt x="7744133" y="61578"/>
                    <a:pt x="7752600" y="54566"/>
                    <a:pt x="7760934" y="48282"/>
                  </a:cubicBezTo>
                  <a:lnTo>
                    <a:pt x="7764806" y="45719"/>
                  </a:lnTo>
                  <a:lnTo>
                    <a:pt x="7793529" y="45719"/>
                  </a:lnTo>
                  <a:lnTo>
                    <a:pt x="7800224" y="58204"/>
                  </a:lnTo>
                  <a:cubicBezTo>
                    <a:pt x="7804987" y="67795"/>
                    <a:pt x="7810279" y="77453"/>
                    <a:pt x="7819275" y="79040"/>
                  </a:cubicBezTo>
                  <a:cubicBezTo>
                    <a:pt x="7837267" y="82215"/>
                    <a:pt x="7874309" y="57873"/>
                    <a:pt x="7892300" y="56815"/>
                  </a:cubicBezTo>
                  <a:cubicBezTo>
                    <a:pt x="7910290" y="55757"/>
                    <a:pt x="7918758" y="73219"/>
                    <a:pt x="7927225" y="72690"/>
                  </a:cubicBezTo>
                  <a:cubicBezTo>
                    <a:pt x="7935691" y="72161"/>
                    <a:pt x="7937279" y="56815"/>
                    <a:pt x="7943100" y="53640"/>
                  </a:cubicBezTo>
                  <a:cubicBezTo>
                    <a:pt x="7948921" y="50465"/>
                    <a:pt x="7955800" y="53111"/>
                    <a:pt x="7962150" y="53640"/>
                  </a:cubicBezTo>
                  <a:cubicBezTo>
                    <a:pt x="7968500" y="54169"/>
                    <a:pt x="7976438" y="54698"/>
                    <a:pt x="7981200" y="56815"/>
                  </a:cubicBezTo>
                  <a:cubicBezTo>
                    <a:pt x="7985962" y="58932"/>
                    <a:pt x="7984375" y="66869"/>
                    <a:pt x="7990725" y="66340"/>
                  </a:cubicBezTo>
                  <a:cubicBezTo>
                    <a:pt x="7990725" y="66340"/>
                    <a:pt x="8009245" y="52053"/>
                    <a:pt x="8019300" y="53640"/>
                  </a:cubicBezTo>
                  <a:cubicBezTo>
                    <a:pt x="8029354" y="55227"/>
                    <a:pt x="8040467" y="76394"/>
                    <a:pt x="8051050" y="75865"/>
                  </a:cubicBezTo>
                  <a:cubicBezTo>
                    <a:pt x="8061633" y="75336"/>
                    <a:pt x="8073804" y="53111"/>
                    <a:pt x="8082800" y="50465"/>
                  </a:cubicBezTo>
                  <a:cubicBezTo>
                    <a:pt x="8091796" y="47819"/>
                    <a:pt x="8097086" y="61578"/>
                    <a:pt x="8105025" y="59990"/>
                  </a:cubicBezTo>
                  <a:cubicBezTo>
                    <a:pt x="8108994" y="59196"/>
                    <a:pt x="8113226" y="54434"/>
                    <a:pt x="8117525" y="49869"/>
                  </a:cubicBezTo>
                  <a:lnTo>
                    <a:pt x="8123521" y="45719"/>
                  </a:lnTo>
                  <a:lnTo>
                    <a:pt x="8137220" y="45719"/>
                  </a:lnTo>
                  <a:lnTo>
                    <a:pt x="8143124" y="49870"/>
                  </a:lnTo>
                  <a:cubicBezTo>
                    <a:pt x="8147358" y="54434"/>
                    <a:pt x="8151590" y="59197"/>
                    <a:pt x="8155824" y="59990"/>
                  </a:cubicBezTo>
                  <a:cubicBezTo>
                    <a:pt x="8164291" y="61577"/>
                    <a:pt x="8174346" y="50465"/>
                    <a:pt x="8181225" y="50465"/>
                  </a:cubicBezTo>
                  <a:cubicBezTo>
                    <a:pt x="8188104" y="50465"/>
                    <a:pt x="8183871" y="54698"/>
                    <a:pt x="8197100" y="59990"/>
                  </a:cubicBezTo>
                  <a:cubicBezTo>
                    <a:pt x="8197100" y="59990"/>
                    <a:pt x="8236788" y="89094"/>
                    <a:pt x="8260600" y="82215"/>
                  </a:cubicBezTo>
                  <a:cubicBezTo>
                    <a:pt x="8269529" y="79636"/>
                    <a:pt x="8279798" y="70880"/>
                    <a:pt x="8290317" y="60635"/>
                  </a:cubicBezTo>
                  <a:lnTo>
                    <a:pt x="8305584" y="45719"/>
                  </a:lnTo>
                  <a:lnTo>
                    <a:pt x="8392036" y="45719"/>
                  </a:lnTo>
                  <a:lnTo>
                    <a:pt x="8393950" y="47290"/>
                  </a:lnTo>
                  <a:cubicBezTo>
                    <a:pt x="8409296" y="56815"/>
                    <a:pt x="8422524" y="74278"/>
                    <a:pt x="8432049" y="75865"/>
                  </a:cubicBezTo>
                  <a:cubicBezTo>
                    <a:pt x="8441575" y="77453"/>
                    <a:pt x="8444220" y="55757"/>
                    <a:pt x="8451100" y="56815"/>
                  </a:cubicBezTo>
                  <a:cubicBezTo>
                    <a:pt x="8457979" y="57873"/>
                    <a:pt x="8466975" y="81157"/>
                    <a:pt x="8473324" y="82215"/>
                  </a:cubicBezTo>
                  <a:cubicBezTo>
                    <a:pt x="8479674" y="83273"/>
                    <a:pt x="8483378" y="63694"/>
                    <a:pt x="8489200" y="63165"/>
                  </a:cubicBezTo>
                  <a:cubicBezTo>
                    <a:pt x="8495020" y="62636"/>
                    <a:pt x="8502428" y="78511"/>
                    <a:pt x="8508249" y="79040"/>
                  </a:cubicBezTo>
                  <a:cubicBezTo>
                    <a:pt x="8514070" y="79569"/>
                    <a:pt x="8518833" y="67927"/>
                    <a:pt x="8524124" y="66340"/>
                  </a:cubicBezTo>
                  <a:cubicBezTo>
                    <a:pt x="8529416" y="64753"/>
                    <a:pt x="8531533" y="68986"/>
                    <a:pt x="8539999" y="69515"/>
                  </a:cubicBezTo>
                  <a:cubicBezTo>
                    <a:pt x="8539999" y="69515"/>
                    <a:pt x="8566458" y="73748"/>
                    <a:pt x="8574924" y="69515"/>
                  </a:cubicBezTo>
                  <a:cubicBezTo>
                    <a:pt x="8579158" y="67399"/>
                    <a:pt x="8580612" y="61313"/>
                    <a:pt x="8582267" y="55624"/>
                  </a:cubicBezTo>
                  <a:lnTo>
                    <a:pt x="8589610" y="45719"/>
                  </a:lnTo>
                  <a:lnTo>
                    <a:pt x="8596428" y="45719"/>
                  </a:lnTo>
                  <a:lnTo>
                    <a:pt x="8599680" y="46645"/>
                  </a:lnTo>
                  <a:cubicBezTo>
                    <a:pt x="8609750" y="51854"/>
                    <a:pt x="8622946" y="63165"/>
                    <a:pt x="8635249" y="63165"/>
                  </a:cubicBezTo>
                  <a:cubicBezTo>
                    <a:pt x="8643452" y="63165"/>
                    <a:pt x="8653240" y="58403"/>
                    <a:pt x="8662831" y="53640"/>
                  </a:cubicBezTo>
                  <a:lnTo>
                    <a:pt x="8681376" y="46947"/>
                  </a:lnTo>
                  <a:lnTo>
                    <a:pt x="8678203" y="50273"/>
                  </a:lnTo>
                  <a:cubicBezTo>
                    <a:pt x="8675844" y="54035"/>
                    <a:pt x="8673562" y="59096"/>
                    <a:pt x="8673326" y="63649"/>
                  </a:cubicBezTo>
                  <a:cubicBezTo>
                    <a:pt x="8672856" y="72757"/>
                    <a:pt x="8678199" y="75250"/>
                    <a:pt x="8679766" y="71360"/>
                  </a:cubicBezTo>
                  <a:cubicBezTo>
                    <a:pt x="8681546" y="67227"/>
                    <a:pt x="8682755" y="60881"/>
                    <a:pt x="8683386" y="55408"/>
                  </a:cubicBezTo>
                  <a:lnTo>
                    <a:pt x="8683511" y="46177"/>
                  </a:lnTo>
                  <a:lnTo>
                    <a:pt x="8684780" y="45719"/>
                  </a:lnTo>
                  <a:lnTo>
                    <a:pt x="8692770" y="45719"/>
                  </a:lnTo>
                  <a:lnTo>
                    <a:pt x="8705893" y="51655"/>
                  </a:lnTo>
                  <a:cubicBezTo>
                    <a:pt x="8710655" y="55757"/>
                    <a:pt x="8715682" y="60519"/>
                    <a:pt x="8724150" y="63165"/>
                  </a:cubicBezTo>
                  <a:cubicBezTo>
                    <a:pt x="8741082" y="68457"/>
                    <a:pt x="8773362" y="76394"/>
                    <a:pt x="8790824" y="75865"/>
                  </a:cubicBezTo>
                  <a:cubicBezTo>
                    <a:pt x="8808287" y="75336"/>
                    <a:pt x="8810934" y="58932"/>
                    <a:pt x="8828924" y="59990"/>
                  </a:cubicBezTo>
                  <a:cubicBezTo>
                    <a:pt x="8846916" y="61048"/>
                    <a:pt x="8877608" y="84861"/>
                    <a:pt x="8898774" y="82215"/>
                  </a:cubicBezTo>
                  <a:cubicBezTo>
                    <a:pt x="8914650" y="80231"/>
                    <a:pt x="8930226" y="61578"/>
                    <a:pt x="8943497" y="51035"/>
                  </a:cubicBezTo>
                  <a:lnTo>
                    <a:pt x="8953043" y="45719"/>
                  </a:lnTo>
                  <a:lnTo>
                    <a:pt x="8966729" y="45719"/>
                  </a:lnTo>
                  <a:lnTo>
                    <a:pt x="8974577" y="51259"/>
                  </a:lnTo>
                  <a:cubicBezTo>
                    <a:pt x="8979869" y="56021"/>
                    <a:pt x="8984764" y="61578"/>
                    <a:pt x="8990850" y="63165"/>
                  </a:cubicBezTo>
                  <a:cubicBezTo>
                    <a:pt x="9003020" y="66340"/>
                    <a:pt x="9013075" y="61048"/>
                    <a:pt x="9028950" y="63165"/>
                  </a:cubicBezTo>
                  <a:cubicBezTo>
                    <a:pt x="9044824" y="65282"/>
                    <a:pt x="9070224" y="75865"/>
                    <a:pt x="9086099" y="75865"/>
                  </a:cubicBezTo>
                  <a:cubicBezTo>
                    <a:pt x="9101974" y="75865"/>
                    <a:pt x="9110442" y="67398"/>
                    <a:pt x="9124200" y="63165"/>
                  </a:cubicBezTo>
                  <a:cubicBezTo>
                    <a:pt x="9137958" y="58932"/>
                    <a:pt x="9149070" y="50465"/>
                    <a:pt x="9168650" y="50465"/>
                  </a:cubicBezTo>
                  <a:cubicBezTo>
                    <a:pt x="9188228" y="50465"/>
                    <a:pt x="9222095" y="64223"/>
                    <a:pt x="9241674" y="63165"/>
                  </a:cubicBezTo>
                  <a:cubicBezTo>
                    <a:pt x="9256358" y="62372"/>
                    <a:pt x="9265984" y="51160"/>
                    <a:pt x="9275904" y="46273"/>
                  </a:cubicBezTo>
                  <a:lnTo>
                    <a:pt x="9278529" y="45719"/>
                  </a:lnTo>
                  <a:lnTo>
                    <a:pt x="9289936" y="45719"/>
                  </a:lnTo>
                  <a:lnTo>
                    <a:pt x="9297262" y="48803"/>
                  </a:lnTo>
                  <a:cubicBezTo>
                    <a:pt x="9308648" y="56319"/>
                    <a:pt x="9320255" y="70309"/>
                    <a:pt x="9327399" y="72690"/>
                  </a:cubicBezTo>
                  <a:cubicBezTo>
                    <a:pt x="9336924" y="75865"/>
                    <a:pt x="9334278" y="62636"/>
                    <a:pt x="9343274" y="63165"/>
                  </a:cubicBezTo>
                  <a:cubicBezTo>
                    <a:pt x="9352270" y="63694"/>
                    <a:pt x="9367086" y="82744"/>
                    <a:pt x="9381375" y="75865"/>
                  </a:cubicBezTo>
                  <a:lnTo>
                    <a:pt x="9390219" y="67862"/>
                  </a:lnTo>
                  <a:lnTo>
                    <a:pt x="9394370" y="68404"/>
                  </a:lnTo>
                  <a:cubicBezTo>
                    <a:pt x="9401317" y="68933"/>
                    <a:pt x="9410002" y="69462"/>
                    <a:pt x="9415212" y="71579"/>
                  </a:cubicBezTo>
                  <a:cubicBezTo>
                    <a:pt x="9420421" y="73696"/>
                    <a:pt x="9418684" y="81633"/>
                    <a:pt x="9425631" y="81104"/>
                  </a:cubicBezTo>
                  <a:cubicBezTo>
                    <a:pt x="9425631" y="81104"/>
                    <a:pt x="9445894" y="66817"/>
                    <a:pt x="9456893" y="68404"/>
                  </a:cubicBezTo>
                  <a:cubicBezTo>
                    <a:pt x="9467894" y="69991"/>
                    <a:pt x="9480052" y="91158"/>
                    <a:pt x="9491629" y="90629"/>
                  </a:cubicBezTo>
                  <a:cubicBezTo>
                    <a:pt x="9503207" y="90100"/>
                    <a:pt x="9516522" y="67875"/>
                    <a:pt x="9526364" y="65229"/>
                  </a:cubicBezTo>
                  <a:cubicBezTo>
                    <a:pt x="9536206" y="62583"/>
                    <a:pt x="9541995" y="76342"/>
                    <a:pt x="9550680" y="74754"/>
                  </a:cubicBezTo>
                  <a:cubicBezTo>
                    <a:pt x="9559364" y="73166"/>
                    <a:pt x="9569204" y="55704"/>
                    <a:pt x="9578468" y="55704"/>
                  </a:cubicBezTo>
                  <a:cubicBezTo>
                    <a:pt x="9587732" y="55704"/>
                    <a:pt x="9596993" y="73167"/>
                    <a:pt x="9606256" y="74754"/>
                  </a:cubicBezTo>
                  <a:cubicBezTo>
                    <a:pt x="9615519" y="76341"/>
                    <a:pt x="9626519" y="65229"/>
                    <a:pt x="9634044" y="65229"/>
                  </a:cubicBezTo>
                  <a:lnTo>
                    <a:pt x="9646022" y="71797"/>
                  </a:lnTo>
                  <a:lnTo>
                    <a:pt x="9646022" y="45719"/>
                  </a:lnTo>
                  <a:lnTo>
                    <a:pt x="9647371" y="45719"/>
                  </a:lnTo>
                  <a:lnTo>
                    <a:pt x="9647371" y="68497"/>
                  </a:lnTo>
                  <a:lnTo>
                    <a:pt x="9650282" y="70706"/>
                  </a:lnTo>
                  <a:cubicBezTo>
                    <a:pt x="9652597" y="70838"/>
                    <a:pt x="9655110" y="70044"/>
                    <a:pt x="9657227" y="69515"/>
                  </a:cubicBezTo>
                  <a:cubicBezTo>
                    <a:pt x="9657227" y="69515"/>
                    <a:pt x="9663048" y="61048"/>
                    <a:pt x="9669927" y="59990"/>
                  </a:cubicBezTo>
                  <a:cubicBezTo>
                    <a:pt x="9676806" y="58932"/>
                    <a:pt x="9690565" y="64223"/>
                    <a:pt x="9698502" y="63165"/>
                  </a:cubicBezTo>
                  <a:cubicBezTo>
                    <a:pt x="9706439" y="62107"/>
                    <a:pt x="9710144" y="52582"/>
                    <a:pt x="9717552" y="53640"/>
                  </a:cubicBezTo>
                  <a:cubicBezTo>
                    <a:pt x="9724960" y="54698"/>
                    <a:pt x="9730781" y="70044"/>
                    <a:pt x="9742952" y="69515"/>
                  </a:cubicBezTo>
                  <a:cubicBezTo>
                    <a:pt x="9755123" y="68986"/>
                    <a:pt x="9779994" y="49407"/>
                    <a:pt x="9790577" y="50465"/>
                  </a:cubicBezTo>
                  <a:cubicBezTo>
                    <a:pt x="9801160" y="51523"/>
                    <a:pt x="9793223" y="75865"/>
                    <a:pt x="9806452" y="75865"/>
                  </a:cubicBezTo>
                  <a:cubicBezTo>
                    <a:pt x="9819681" y="75865"/>
                    <a:pt x="9854606" y="52582"/>
                    <a:pt x="9869952" y="50465"/>
                  </a:cubicBezTo>
                  <a:cubicBezTo>
                    <a:pt x="9885298" y="48348"/>
                    <a:pt x="9887944" y="63165"/>
                    <a:pt x="9898527" y="63165"/>
                  </a:cubicBezTo>
                  <a:cubicBezTo>
                    <a:pt x="9909110" y="63165"/>
                    <a:pt x="9923927" y="49407"/>
                    <a:pt x="9933452" y="50465"/>
                  </a:cubicBezTo>
                  <a:cubicBezTo>
                    <a:pt x="9942977" y="51523"/>
                    <a:pt x="9943506" y="67928"/>
                    <a:pt x="9955677" y="69515"/>
                  </a:cubicBezTo>
                  <a:cubicBezTo>
                    <a:pt x="9967848" y="71102"/>
                    <a:pt x="9993248" y="59990"/>
                    <a:pt x="10006477" y="59990"/>
                  </a:cubicBezTo>
                  <a:cubicBezTo>
                    <a:pt x="10019706" y="59990"/>
                    <a:pt x="10027644" y="70573"/>
                    <a:pt x="10035052" y="69515"/>
                  </a:cubicBezTo>
                  <a:cubicBezTo>
                    <a:pt x="10042460" y="68457"/>
                    <a:pt x="10044048" y="50994"/>
                    <a:pt x="10050927" y="53640"/>
                  </a:cubicBezTo>
                  <a:cubicBezTo>
                    <a:pt x="10057806" y="56286"/>
                    <a:pt x="10065744" y="82215"/>
                    <a:pt x="10076327" y="85390"/>
                  </a:cubicBezTo>
                  <a:cubicBezTo>
                    <a:pt x="10086910" y="88565"/>
                    <a:pt x="10104373" y="72161"/>
                    <a:pt x="10114427" y="72690"/>
                  </a:cubicBezTo>
                  <a:cubicBezTo>
                    <a:pt x="10124481" y="73219"/>
                    <a:pt x="10127656" y="91740"/>
                    <a:pt x="10136652" y="88565"/>
                  </a:cubicBezTo>
                  <a:cubicBezTo>
                    <a:pt x="10145648" y="85390"/>
                    <a:pt x="10157819" y="57873"/>
                    <a:pt x="10168402" y="53640"/>
                  </a:cubicBezTo>
                  <a:cubicBezTo>
                    <a:pt x="10178985" y="49407"/>
                    <a:pt x="10187981" y="62636"/>
                    <a:pt x="10200152" y="63165"/>
                  </a:cubicBezTo>
                  <a:cubicBezTo>
                    <a:pt x="10212323" y="63694"/>
                    <a:pt x="10227669" y="56815"/>
                    <a:pt x="10241427" y="56815"/>
                  </a:cubicBezTo>
                  <a:cubicBezTo>
                    <a:pt x="10255185" y="56815"/>
                    <a:pt x="10267885" y="66340"/>
                    <a:pt x="10282702" y="63165"/>
                  </a:cubicBezTo>
                  <a:cubicBezTo>
                    <a:pt x="10290110" y="61578"/>
                    <a:pt x="10298577" y="54566"/>
                    <a:pt x="10306911" y="48282"/>
                  </a:cubicBezTo>
                  <a:lnTo>
                    <a:pt x="10310783" y="45719"/>
                  </a:lnTo>
                  <a:lnTo>
                    <a:pt x="10339506" y="45719"/>
                  </a:lnTo>
                  <a:lnTo>
                    <a:pt x="10346201" y="58204"/>
                  </a:lnTo>
                  <a:cubicBezTo>
                    <a:pt x="10350964" y="67795"/>
                    <a:pt x="10356256" y="77453"/>
                    <a:pt x="10365252" y="79040"/>
                  </a:cubicBezTo>
                  <a:cubicBezTo>
                    <a:pt x="10383244" y="82215"/>
                    <a:pt x="10420286" y="57873"/>
                    <a:pt x="10438277" y="56815"/>
                  </a:cubicBezTo>
                  <a:cubicBezTo>
                    <a:pt x="10456268" y="55757"/>
                    <a:pt x="10464735" y="73219"/>
                    <a:pt x="10473202" y="72690"/>
                  </a:cubicBezTo>
                  <a:cubicBezTo>
                    <a:pt x="10481669" y="72161"/>
                    <a:pt x="10483256" y="56815"/>
                    <a:pt x="10489077" y="53640"/>
                  </a:cubicBezTo>
                  <a:cubicBezTo>
                    <a:pt x="10494898" y="50465"/>
                    <a:pt x="10501777" y="53111"/>
                    <a:pt x="10508127" y="53640"/>
                  </a:cubicBezTo>
                  <a:cubicBezTo>
                    <a:pt x="10514477" y="54169"/>
                    <a:pt x="10522415" y="54698"/>
                    <a:pt x="10527177" y="56815"/>
                  </a:cubicBezTo>
                  <a:cubicBezTo>
                    <a:pt x="10531939" y="58932"/>
                    <a:pt x="10530352" y="66869"/>
                    <a:pt x="10536702" y="66340"/>
                  </a:cubicBezTo>
                  <a:cubicBezTo>
                    <a:pt x="10536702" y="66340"/>
                    <a:pt x="10555223" y="52053"/>
                    <a:pt x="10565277" y="53640"/>
                  </a:cubicBezTo>
                  <a:cubicBezTo>
                    <a:pt x="10575331" y="55227"/>
                    <a:pt x="10586444" y="76394"/>
                    <a:pt x="10597027" y="75865"/>
                  </a:cubicBezTo>
                  <a:cubicBezTo>
                    <a:pt x="10607610" y="75336"/>
                    <a:pt x="10619781" y="53111"/>
                    <a:pt x="10628777" y="50465"/>
                  </a:cubicBezTo>
                  <a:cubicBezTo>
                    <a:pt x="10637773" y="47819"/>
                    <a:pt x="10643064" y="61578"/>
                    <a:pt x="10651002" y="59990"/>
                  </a:cubicBezTo>
                  <a:cubicBezTo>
                    <a:pt x="10654971" y="59196"/>
                    <a:pt x="10659204" y="54434"/>
                    <a:pt x="10663503" y="49869"/>
                  </a:cubicBezTo>
                  <a:lnTo>
                    <a:pt x="10669499" y="45719"/>
                  </a:lnTo>
                  <a:lnTo>
                    <a:pt x="10683198" y="45719"/>
                  </a:lnTo>
                  <a:lnTo>
                    <a:pt x="10689102" y="49870"/>
                  </a:lnTo>
                  <a:cubicBezTo>
                    <a:pt x="10693335" y="54434"/>
                    <a:pt x="10697568" y="59197"/>
                    <a:pt x="10701802" y="59990"/>
                  </a:cubicBezTo>
                  <a:cubicBezTo>
                    <a:pt x="10710269" y="61577"/>
                    <a:pt x="10720323" y="50465"/>
                    <a:pt x="10727202" y="50465"/>
                  </a:cubicBezTo>
                  <a:cubicBezTo>
                    <a:pt x="10734081" y="50465"/>
                    <a:pt x="10729848" y="54698"/>
                    <a:pt x="10743077" y="59990"/>
                  </a:cubicBezTo>
                  <a:cubicBezTo>
                    <a:pt x="10743077" y="59990"/>
                    <a:pt x="10782765" y="89094"/>
                    <a:pt x="10806577" y="82215"/>
                  </a:cubicBezTo>
                  <a:cubicBezTo>
                    <a:pt x="10815506" y="79636"/>
                    <a:pt x="10825775" y="70880"/>
                    <a:pt x="10836295" y="60635"/>
                  </a:cubicBezTo>
                  <a:lnTo>
                    <a:pt x="10851562" y="45719"/>
                  </a:lnTo>
                  <a:lnTo>
                    <a:pt x="10938013" y="45719"/>
                  </a:lnTo>
                  <a:lnTo>
                    <a:pt x="10939927" y="47290"/>
                  </a:lnTo>
                  <a:cubicBezTo>
                    <a:pt x="10955273" y="56815"/>
                    <a:pt x="10968502" y="74278"/>
                    <a:pt x="10978027" y="75865"/>
                  </a:cubicBezTo>
                  <a:cubicBezTo>
                    <a:pt x="10987552" y="77453"/>
                    <a:pt x="10990198" y="55757"/>
                    <a:pt x="10997077" y="56815"/>
                  </a:cubicBezTo>
                  <a:cubicBezTo>
                    <a:pt x="11003956" y="57873"/>
                    <a:pt x="11012952" y="81157"/>
                    <a:pt x="11019302" y="82215"/>
                  </a:cubicBezTo>
                  <a:cubicBezTo>
                    <a:pt x="11025652" y="83273"/>
                    <a:pt x="11029356" y="63694"/>
                    <a:pt x="11035177" y="63165"/>
                  </a:cubicBezTo>
                  <a:cubicBezTo>
                    <a:pt x="11040998" y="62636"/>
                    <a:pt x="11048406" y="78511"/>
                    <a:pt x="11054227" y="79040"/>
                  </a:cubicBezTo>
                  <a:cubicBezTo>
                    <a:pt x="11060048" y="79569"/>
                    <a:pt x="11064810" y="67927"/>
                    <a:pt x="11070102" y="66340"/>
                  </a:cubicBezTo>
                  <a:cubicBezTo>
                    <a:pt x="11075394" y="64753"/>
                    <a:pt x="11077510" y="68986"/>
                    <a:pt x="11085977" y="69515"/>
                  </a:cubicBezTo>
                  <a:cubicBezTo>
                    <a:pt x="11085977" y="69515"/>
                    <a:pt x="11112435" y="73748"/>
                    <a:pt x="11120902" y="69515"/>
                  </a:cubicBezTo>
                  <a:cubicBezTo>
                    <a:pt x="11125135" y="67399"/>
                    <a:pt x="11126590" y="61313"/>
                    <a:pt x="11128244" y="55624"/>
                  </a:cubicBezTo>
                  <a:lnTo>
                    <a:pt x="11135588" y="45719"/>
                  </a:lnTo>
                  <a:lnTo>
                    <a:pt x="11142406" y="45719"/>
                  </a:lnTo>
                  <a:lnTo>
                    <a:pt x="11145657" y="46645"/>
                  </a:lnTo>
                  <a:cubicBezTo>
                    <a:pt x="11155727" y="51854"/>
                    <a:pt x="11168924" y="63165"/>
                    <a:pt x="11181227" y="63165"/>
                  </a:cubicBezTo>
                  <a:cubicBezTo>
                    <a:pt x="11189429" y="63165"/>
                    <a:pt x="11199218" y="58403"/>
                    <a:pt x="11208809" y="53640"/>
                  </a:cubicBezTo>
                  <a:lnTo>
                    <a:pt x="11227354" y="46947"/>
                  </a:lnTo>
                  <a:lnTo>
                    <a:pt x="11224180" y="50273"/>
                  </a:lnTo>
                  <a:cubicBezTo>
                    <a:pt x="11221822" y="54035"/>
                    <a:pt x="11219539" y="59096"/>
                    <a:pt x="11219304" y="63649"/>
                  </a:cubicBezTo>
                  <a:cubicBezTo>
                    <a:pt x="11218833" y="72757"/>
                    <a:pt x="11224177" y="75250"/>
                    <a:pt x="11225744" y="71360"/>
                  </a:cubicBezTo>
                  <a:cubicBezTo>
                    <a:pt x="11227523" y="67227"/>
                    <a:pt x="11228733" y="60881"/>
                    <a:pt x="11229363" y="55408"/>
                  </a:cubicBezTo>
                  <a:lnTo>
                    <a:pt x="11229488" y="46177"/>
                  </a:lnTo>
                  <a:lnTo>
                    <a:pt x="11230757" y="45719"/>
                  </a:lnTo>
                  <a:lnTo>
                    <a:pt x="11238748" y="45719"/>
                  </a:lnTo>
                  <a:lnTo>
                    <a:pt x="11251871" y="51655"/>
                  </a:lnTo>
                  <a:cubicBezTo>
                    <a:pt x="11256633" y="55757"/>
                    <a:pt x="11261660" y="60519"/>
                    <a:pt x="11270127" y="63165"/>
                  </a:cubicBezTo>
                  <a:cubicBezTo>
                    <a:pt x="11287060" y="68457"/>
                    <a:pt x="11319340" y="76394"/>
                    <a:pt x="11336802" y="75865"/>
                  </a:cubicBezTo>
                  <a:cubicBezTo>
                    <a:pt x="11354264" y="75336"/>
                    <a:pt x="11356911" y="58932"/>
                    <a:pt x="11374902" y="59990"/>
                  </a:cubicBezTo>
                  <a:cubicBezTo>
                    <a:pt x="11392893" y="61048"/>
                    <a:pt x="11423585" y="84861"/>
                    <a:pt x="11444752" y="82215"/>
                  </a:cubicBezTo>
                  <a:cubicBezTo>
                    <a:pt x="11460627" y="80231"/>
                    <a:pt x="11476204" y="61578"/>
                    <a:pt x="11489475" y="51035"/>
                  </a:cubicBezTo>
                  <a:lnTo>
                    <a:pt x="11499021" y="45719"/>
                  </a:lnTo>
                  <a:lnTo>
                    <a:pt x="11512707" y="45719"/>
                  </a:lnTo>
                  <a:lnTo>
                    <a:pt x="11520555" y="51259"/>
                  </a:lnTo>
                  <a:cubicBezTo>
                    <a:pt x="11525846" y="56021"/>
                    <a:pt x="11530741" y="61578"/>
                    <a:pt x="11536827" y="63165"/>
                  </a:cubicBezTo>
                  <a:cubicBezTo>
                    <a:pt x="11548998" y="66340"/>
                    <a:pt x="11559052" y="61048"/>
                    <a:pt x="11574927" y="63165"/>
                  </a:cubicBezTo>
                  <a:cubicBezTo>
                    <a:pt x="11590802" y="65282"/>
                    <a:pt x="11616202" y="75865"/>
                    <a:pt x="11632077" y="75865"/>
                  </a:cubicBezTo>
                  <a:cubicBezTo>
                    <a:pt x="11647952" y="75865"/>
                    <a:pt x="11656419" y="67398"/>
                    <a:pt x="11670177" y="63165"/>
                  </a:cubicBezTo>
                  <a:cubicBezTo>
                    <a:pt x="11683935" y="58932"/>
                    <a:pt x="11695048" y="50465"/>
                    <a:pt x="11714627" y="50465"/>
                  </a:cubicBezTo>
                  <a:cubicBezTo>
                    <a:pt x="11734206" y="50465"/>
                    <a:pt x="11768073" y="64223"/>
                    <a:pt x="11787652" y="63165"/>
                  </a:cubicBezTo>
                  <a:cubicBezTo>
                    <a:pt x="11802336" y="62372"/>
                    <a:pt x="11811961" y="51160"/>
                    <a:pt x="11821882" y="46273"/>
                  </a:cubicBezTo>
                  <a:lnTo>
                    <a:pt x="11824507" y="45719"/>
                  </a:lnTo>
                  <a:lnTo>
                    <a:pt x="11835913" y="45719"/>
                  </a:lnTo>
                  <a:lnTo>
                    <a:pt x="11843239" y="48803"/>
                  </a:lnTo>
                  <a:cubicBezTo>
                    <a:pt x="11854625" y="56319"/>
                    <a:pt x="11866233" y="70309"/>
                    <a:pt x="11873377" y="72690"/>
                  </a:cubicBezTo>
                  <a:cubicBezTo>
                    <a:pt x="11882902" y="75865"/>
                    <a:pt x="11880256" y="62636"/>
                    <a:pt x="11889252" y="63165"/>
                  </a:cubicBezTo>
                  <a:cubicBezTo>
                    <a:pt x="11898248" y="63694"/>
                    <a:pt x="11913064" y="82744"/>
                    <a:pt x="11927352" y="75865"/>
                  </a:cubicBezTo>
                  <a:lnTo>
                    <a:pt x="11936197" y="67862"/>
                  </a:lnTo>
                  <a:lnTo>
                    <a:pt x="11940348" y="68404"/>
                  </a:lnTo>
                  <a:cubicBezTo>
                    <a:pt x="11947295" y="68933"/>
                    <a:pt x="11955979" y="69462"/>
                    <a:pt x="11961189" y="71579"/>
                  </a:cubicBezTo>
                  <a:cubicBezTo>
                    <a:pt x="11966399" y="73696"/>
                    <a:pt x="11964662" y="81633"/>
                    <a:pt x="11971609" y="81104"/>
                  </a:cubicBezTo>
                  <a:cubicBezTo>
                    <a:pt x="11971609" y="81104"/>
                    <a:pt x="11991872" y="66817"/>
                    <a:pt x="12002871" y="68404"/>
                  </a:cubicBezTo>
                  <a:cubicBezTo>
                    <a:pt x="12013871" y="69991"/>
                    <a:pt x="12026029" y="91158"/>
                    <a:pt x="12037607" y="90629"/>
                  </a:cubicBezTo>
                  <a:cubicBezTo>
                    <a:pt x="12049185" y="90100"/>
                    <a:pt x="12062500" y="67875"/>
                    <a:pt x="12072342" y="65229"/>
                  </a:cubicBezTo>
                  <a:cubicBezTo>
                    <a:pt x="12082184" y="62583"/>
                    <a:pt x="12087973" y="76342"/>
                    <a:pt x="12096657" y="74754"/>
                  </a:cubicBezTo>
                  <a:cubicBezTo>
                    <a:pt x="12105342" y="73166"/>
                    <a:pt x="12115182" y="55704"/>
                    <a:pt x="12124446" y="55704"/>
                  </a:cubicBezTo>
                  <a:cubicBezTo>
                    <a:pt x="12133709" y="55704"/>
                    <a:pt x="12142971" y="73167"/>
                    <a:pt x="12152234" y="74754"/>
                  </a:cubicBezTo>
                  <a:cubicBezTo>
                    <a:pt x="12161497" y="76341"/>
                    <a:pt x="12172497" y="65229"/>
                    <a:pt x="12180022" y="65229"/>
                  </a:cubicBezTo>
                  <a:lnTo>
                    <a:pt x="12191999" y="71797"/>
                  </a:lnTo>
                  <a:lnTo>
                    <a:pt x="12191999" y="34243"/>
                  </a:lnTo>
                  <a:lnTo>
                    <a:pt x="12191997" y="34243"/>
                  </a:ln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" y="6683543"/>
            <a:ext cx="12191999" cy="136357"/>
            <a:chOff x="-1" y="6683543"/>
            <a:chExt cx="12191999" cy="136357"/>
          </a:xfrm>
        </p:grpSpPr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3EA1D103-D589-9112-C316-90781DF7781F}"/>
                </a:ext>
              </a:extLst>
            </p:cNvPr>
            <p:cNvSpPr/>
            <p:nvPr/>
          </p:nvSpPr>
          <p:spPr>
            <a:xfrm flipV="1">
              <a:off x="1" y="6774181"/>
              <a:ext cx="12191995" cy="45719"/>
            </a:xfrm>
            <a:custGeom>
              <a:avLst/>
              <a:gdLst>
                <a:gd name="connsiteX0" fmla="*/ 10183911 w 12191995"/>
                <a:gd name="connsiteY0" fmla="*/ 45719 h 45719"/>
                <a:gd name="connsiteX1" fmla="*/ 12191995 w 12191995"/>
                <a:gd name="connsiteY1" fmla="*/ 45719 h 45719"/>
                <a:gd name="connsiteX2" fmla="*/ 12191995 w 12191995"/>
                <a:gd name="connsiteY2" fmla="*/ 0 h 45719"/>
                <a:gd name="connsiteX3" fmla="*/ 10183911 w 12191995"/>
                <a:gd name="connsiteY3" fmla="*/ 0 h 45719"/>
                <a:gd name="connsiteX4" fmla="*/ 7637933 w 12191995"/>
                <a:gd name="connsiteY4" fmla="*/ 45719 h 45719"/>
                <a:gd name="connsiteX5" fmla="*/ 10183909 w 12191995"/>
                <a:gd name="connsiteY5" fmla="*/ 45719 h 45719"/>
                <a:gd name="connsiteX6" fmla="*/ 10183909 w 12191995"/>
                <a:gd name="connsiteY6" fmla="*/ 0 h 45719"/>
                <a:gd name="connsiteX7" fmla="*/ 7637933 w 12191995"/>
                <a:gd name="connsiteY7" fmla="*/ 0 h 45719"/>
                <a:gd name="connsiteX8" fmla="*/ 5091955 w 12191995"/>
                <a:gd name="connsiteY8" fmla="*/ 45719 h 45719"/>
                <a:gd name="connsiteX9" fmla="*/ 7637931 w 12191995"/>
                <a:gd name="connsiteY9" fmla="*/ 45719 h 45719"/>
                <a:gd name="connsiteX10" fmla="*/ 7637931 w 12191995"/>
                <a:gd name="connsiteY10" fmla="*/ 0 h 45719"/>
                <a:gd name="connsiteX11" fmla="*/ 5091955 w 12191995"/>
                <a:gd name="connsiteY11" fmla="*/ 0 h 45719"/>
                <a:gd name="connsiteX12" fmla="*/ 2545978 w 12191995"/>
                <a:gd name="connsiteY12" fmla="*/ 45719 h 45719"/>
                <a:gd name="connsiteX13" fmla="*/ 5091953 w 12191995"/>
                <a:gd name="connsiteY13" fmla="*/ 45719 h 45719"/>
                <a:gd name="connsiteX14" fmla="*/ 5091953 w 12191995"/>
                <a:gd name="connsiteY14" fmla="*/ 0 h 45719"/>
                <a:gd name="connsiteX15" fmla="*/ 2545978 w 12191995"/>
                <a:gd name="connsiteY15" fmla="*/ 0 h 45719"/>
                <a:gd name="connsiteX16" fmla="*/ 0 w 12191995"/>
                <a:gd name="connsiteY16" fmla="*/ 45719 h 45719"/>
                <a:gd name="connsiteX17" fmla="*/ 2545976 w 12191995"/>
                <a:gd name="connsiteY17" fmla="*/ 45719 h 45719"/>
                <a:gd name="connsiteX18" fmla="*/ 2545976 w 12191995"/>
                <a:gd name="connsiteY18" fmla="*/ 0 h 45719"/>
                <a:gd name="connsiteX19" fmla="*/ 0 w 12191995"/>
                <a:gd name="connsiteY19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1995" h="45719">
                  <a:moveTo>
                    <a:pt x="10183911" y="45719"/>
                  </a:moveTo>
                  <a:lnTo>
                    <a:pt x="12191995" y="45719"/>
                  </a:lnTo>
                  <a:lnTo>
                    <a:pt x="12191995" y="0"/>
                  </a:lnTo>
                  <a:lnTo>
                    <a:pt x="10183911" y="0"/>
                  </a:lnTo>
                  <a:close/>
                  <a:moveTo>
                    <a:pt x="7637933" y="45719"/>
                  </a:moveTo>
                  <a:lnTo>
                    <a:pt x="10183909" y="45719"/>
                  </a:lnTo>
                  <a:lnTo>
                    <a:pt x="10183909" y="0"/>
                  </a:lnTo>
                  <a:lnTo>
                    <a:pt x="7637933" y="0"/>
                  </a:lnTo>
                  <a:close/>
                  <a:moveTo>
                    <a:pt x="5091955" y="45719"/>
                  </a:moveTo>
                  <a:lnTo>
                    <a:pt x="7637931" y="45719"/>
                  </a:lnTo>
                  <a:lnTo>
                    <a:pt x="7637931" y="0"/>
                  </a:lnTo>
                  <a:lnTo>
                    <a:pt x="5091955" y="0"/>
                  </a:lnTo>
                  <a:close/>
                  <a:moveTo>
                    <a:pt x="2545978" y="45719"/>
                  </a:moveTo>
                  <a:lnTo>
                    <a:pt x="5091953" y="45719"/>
                  </a:lnTo>
                  <a:lnTo>
                    <a:pt x="5091953" y="0"/>
                  </a:lnTo>
                  <a:lnTo>
                    <a:pt x="2545978" y="0"/>
                  </a:lnTo>
                  <a:close/>
                  <a:moveTo>
                    <a:pt x="0" y="45719"/>
                  </a:moveTo>
                  <a:lnTo>
                    <a:pt x="2545976" y="45719"/>
                  </a:lnTo>
                  <a:lnTo>
                    <a:pt x="2545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7141"/>
            </a:solidFill>
            <a:ln>
              <a:noFill/>
            </a:ln>
            <a:effectLst>
              <a:outerShdw dist="38100" dir="5400000" rotWithShape="0">
                <a:srgbClr val="49523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 79">
              <a:extLst>
                <a:ext uri="{FF2B5EF4-FFF2-40B4-BE49-F238E27FC236}">
                  <a16:creationId xmlns:a16="http://schemas.microsoft.com/office/drawing/2014/main" id="{937A1BC5-579F-DCCE-17BE-C7F67B065754}"/>
                </a:ext>
              </a:extLst>
            </p:cNvPr>
            <p:cNvSpPr/>
            <p:nvPr/>
          </p:nvSpPr>
          <p:spPr>
            <a:xfrm flipH="1" flipV="1">
              <a:off x="-1" y="6683543"/>
              <a:ext cx="12191999" cy="90638"/>
            </a:xfrm>
            <a:custGeom>
              <a:avLst/>
              <a:gdLst>
                <a:gd name="connsiteX0" fmla="*/ 1654143 w 12191999"/>
                <a:gd name="connsiteY0" fmla="*/ 69978 h 90638"/>
                <a:gd name="connsiteX1" fmla="*/ 1645395 w 12191999"/>
                <a:gd name="connsiteY1" fmla="*/ 65115 h 90638"/>
                <a:gd name="connsiteX2" fmla="*/ 1659255 w 12191999"/>
                <a:gd name="connsiteY2" fmla="*/ 53159 h 90638"/>
                <a:gd name="connsiteX3" fmla="*/ 1654143 w 12191999"/>
                <a:gd name="connsiteY3" fmla="*/ 69978 h 90638"/>
                <a:gd name="connsiteX4" fmla="*/ 4200121 w 12191999"/>
                <a:gd name="connsiteY4" fmla="*/ 69978 h 90638"/>
                <a:gd name="connsiteX5" fmla="*/ 4191373 w 12191999"/>
                <a:gd name="connsiteY5" fmla="*/ 65115 h 90638"/>
                <a:gd name="connsiteX6" fmla="*/ 4205233 w 12191999"/>
                <a:gd name="connsiteY6" fmla="*/ 53159 h 90638"/>
                <a:gd name="connsiteX7" fmla="*/ 4200121 w 12191999"/>
                <a:gd name="connsiteY7" fmla="*/ 69978 h 90638"/>
                <a:gd name="connsiteX8" fmla="*/ 6746099 w 12191999"/>
                <a:gd name="connsiteY8" fmla="*/ 69978 h 90638"/>
                <a:gd name="connsiteX9" fmla="*/ 6737351 w 12191999"/>
                <a:gd name="connsiteY9" fmla="*/ 65115 h 90638"/>
                <a:gd name="connsiteX10" fmla="*/ 6751211 w 12191999"/>
                <a:gd name="connsiteY10" fmla="*/ 53159 h 90638"/>
                <a:gd name="connsiteX11" fmla="*/ 6746099 w 12191999"/>
                <a:gd name="connsiteY11" fmla="*/ 69978 h 90638"/>
                <a:gd name="connsiteX12" fmla="*/ 9292076 w 12191999"/>
                <a:gd name="connsiteY12" fmla="*/ 69978 h 90638"/>
                <a:gd name="connsiteX13" fmla="*/ 9283328 w 12191999"/>
                <a:gd name="connsiteY13" fmla="*/ 65115 h 90638"/>
                <a:gd name="connsiteX14" fmla="*/ 9297188 w 12191999"/>
                <a:gd name="connsiteY14" fmla="*/ 53159 h 90638"/>
                <a:gd name="connsiteX15" fmla="*/ 9292076 w 12191999"/>
                <a:gd name="connsiteY15" fmla="*/ 69978 h 90638"/>
                <a:gd name="connsiteX16" fmla="*/ 11838054 w 12191999"/>
                <a:gd name="connsiteY16" fmla="*/ 69978 h 90638"/>
                <a:gd name="connsiteX17" fmla="*/ 11829306 w 12191999"/>
                <a:gd name="connsiteY17" fmla="*/ 65115 h 90638"/>
                <a:gd name="connsiteX18" fmla="*/ 11843166 w 12191999"/>
                <a:gd name="connsiteY18" fmla="*/ 53159 h 90638"/>
                <a:gd name="connsiteX19" fmla="*/ 11838054 w 12191999"/>
                <a:gd name="connsiteY19" fmla="*/ 69978 h 90638"/>
                <a:gd name="connsiteX20" fmla="*/ 1669835 w 12191999"/>
                <a:gd name="connsiteY20" fmla="*/ 70368 h 90638"/>
                <a:gd name="connsiteX21" fmla="*/ 1666001 w 12191999"/>
                <a:gd name="connsiteY21" fmla="*/ 60277 h 90638"/>
                <a:gd name="connsiteX22" fmla="*/ 1676396 w 12191999"/>
                <a:gd name="connsiteY22" fmla="*/ 67450 h 90638"/>
                <a:gd name="connsiteX23" fmla="*/ 1669835 w 12191999"/>
                <a:gd name="connsiteY23" fmla="*/ 70368 h 90638"/>
                <a:gd name="connsiteX24" fmla="*/ 4215813 w 12191999"/>
                <a:gd name="connsiteY24" fmla="*/ 70368 h 90638"/>
                <a:gd name="connsiteX25" fmla="*/ 4211979 w 12191999"/>
                <a:gd name="connsiteY25" fmla="*/ 60277 h 90638"/>
                <a:gd name="connsiteX26" fmla="*/ 4222374 w 12191999"/>
                <a:gd name="connsiteY26" fmla="*/ 67450 h 90638"/>
                <a:gd name="connsiteX27" fmla="*/ 4215813 w 12191999"/>
                <a:gd name="connsiteY27" fmla="*/ 70368 h 90638"/>
                <a:gd name="connsiteX28" fmla="*/ 6761791 w 12191999"/>
                <a:gd name="connsiteY28" fmla="*/ 70368 h 90638"/>
                <a:gd name="connsiteX29" fmla="*/ 6757957 w 12191999"/>
                <a:gd name="connsiteY29" fmla="*/ 60277 h 90638"/>
                <a:gd name="connsiteX30" fmla="*/ 6768352 w 12191999"/>
                <a:gd name="connsiteY30" fmla="*/ 67450 h 90638"/>
                <a:gd name="connsiteX31" fmla="*/ 6761791 w 12191999"/>
                <a:gd name="connsiteY31" fmla="*/ 70368 h 90638"/>
                <a:gd name="connsiteX32" fmla="*/ 9307768 w 12191999"/>
                <a:gd name="connsiteY32" fmla="*/ 70368 h 90638"/>
                <a:gd name="connsiteX33" fmla="*/ 9303934 w 12191999"/>
                <a:gd name="connsiteY33" fmla="*/ 60277 h 90638"/>
                <a:gd name="connsiteX34" fmla="*/ 9314329 w 12191999"/>
                <a:gd name="connsiteY34" fmla="*/ 67450 h 90638"/>
                <a:gd name="connsiteX35" fmla="*/ 9307768 w 12191999"/>
                <a:gd name="connsiteY35" fmla="*/ 70368 h 90638"/>
                <a:gd name="connsiteX36" fmla="*/ 11853746 w 12191999"/>
                <a:gd name="connsiteY36" fmla="*/ 70368 h 90638"/>
                <a:gd name="connsiteX37" fmla="*/ 11849912 w 12191999"/>
                <a:gd name="connsiteY37" fmla="*/ 60277 h 90638"/>
                <a:gd name="connsiteX38" fmla="*/ 11860307 w 12191999"/>
                <a:gd name="connsiteY38" fmla="*/ 67450 h 90638"/>
                <a:gd name="connsiteX39" fmla="*/ 11853746 w 12191999"/>
                <a:gd name="connsiteY39" fmla="*/ 70368 h 90638"/>
                <a:gd name="connsiteX40" fmla="*/ 677499 w 12191999"/>
                <a:gd name="connsiteY40" fmla="*/ 71550 h 90638"/>
                <a:gd name="connsiteX41" fmla="*/ 668750 w 12191999"/>
                <a:gd name="connsiteY41" fmla="*/ 66687 h 90638"/>
                <a:gd name="connsiteX42" fmla="*/ 682611 w 12191999"/>
                <a:gd name="connsiteY42" fmla="*/ 54731 h 90638"/>
                <a:gd name="connsiteX43" fmla="*/ 677499 w 12191999"/>
                <a:gd name="connsiteY43" fmla="*/ 71550 h 90638"/>
                <a:gd name="connsiteX44" fmla="*/ 3223477 w 12191999"/>
                <a:gd name="connsiteY44" fmla="*/ 71550 h 90638"/>
                <a:gd name="connsiteX45" fmla="*/ 3214728 w 12191999"/>
                <a:gd name="connsiteY45" fmla="*/ 66687 h 90638"/>
                <a:gd name="connsiteX46" fmla="*/ 3228589 w 12191999"/>
                <a:gd name="connsiteY46" fmla="*/ 54731 h 90638"/>
                <a:gd name="connsiteX47" fmla="*/ 3223477 w 12191999"/>
                <a:gd name="connsiteY47" fmla="*/ 71550 h 90638"/>
                <a:gd name="connsiteX48" fmla="*/ 5769455 w 12191999"/>
                <a:gd name="connsiteY48" fmla="*/ 71550 h 90638"/>
                <a:gd name="connsiteX49" fmla="*/ 5760706 w 12191999"/>
                <a:gd name="connsiteY49" fmla="*/ 66687 h 90638"/>
                <a:gd name="connsiteX50" fmla="*/ 5774567 w 12191999"/>
                <a:gd name="connsiteY50" fmla="*/ 54731 h 90638"/>
                <a:gd name="connsiteX51" fmla="*/ 5769455 w 12191999"/>
                <a:gd name="connsiteY51" fmla="*/ 71550 h 90638"/>
                <a:gd name="connsiteX52" fmla="*/ 8315433 w 12191999"/>
                <a:gd name="connsiteY52" fmla="*/ 71550 h 90638"/>
                <a:gd name="connsiteX53" fmla="*/ 8306683 w 12191999"/>
                <a:gd name="connsiteY53" fmla="*/ 66687 h 90638"/>
                <a:gd name="connsiteX54" fmla="*/ 8320544 w 12191999"/>
                <a:gd name="connsiteY54" fmla="*/ 54731 h 90638"/>
                <a:gd name="connsiteX55" fmla="*/ 8315433 w 12191999"/>
                <a:gd name="connsiteY55" fmla="*/ 71550 h 90638"/>
                <a:gd name="connsiteX56" fmla="*/ 10861410 w 12191999"/>
                <a:gd name="connsiteY56" fmla="*/ 71550 h 90638"/>
                <a:gd name="connsiteX57" fmla="*/ 10852661 w 12191999"/>
                <a:gd name="connsiteY57" fmla="*/ 66687 h 90638"/>
                <a:gd name="connsiteX58" fmla="*/ 10866522 w 12191999"/>
                <a:gd name="connsiteY58" fmla="*/ 54731 h 90638"/>
                <a:gd name="connsiteX59" fmla="*/ 10861410 w 12191999"/>
                <a:gd name="connsiteY59" fmla="*/ 71550 h 90638"/>
                <a:gd name="connsiteX60" fmla="*/ 693191 w 12191999"/>
                <a:gd name="connsiteY60" fmla="*/ 71940 h 90638"/>
                <a:gd name="connsiteX61" fmla="*/ 689357 w 12191999"/>
                <a:gd name="connsiteY61" fmla="*/ 61849 h 90638"/>
                <a:gd name="connsiteX62" fmla="*/ 699752 w 12191999"/>
                <a:gd name="connsiteY62" fmla="*/ 69022 h 90638"/>
                <a:gd name="connsiteX63" fmla="*/ 693191 w 12191999"/>
                <a:gd name="connsiteY63" fmla="*/ 71940 h 90638"/>
                <a:gd name="connsiteX64" fmla="*/ 3239169 w 12191999"/>
                <a:gd name="connsiteY64" fmla="*/ 71940 h 90638"/>
                <a:gd name="connsiteX65" fmla="*/ 3235335 w 12191999"/>
                <a:gd name="connsiteY65" fmla="*/ 61849 h 90638"/>
                <a:gd name="connsiteX66" fmla="*/ 3245730 w 12191999"/>
                <a:gd name="connsiteY66" fmla="*/ 69022 h 90638"/>
                <a:gd name="connsiteX67" fmla="*/ 3239169 w 12191999"/>
                <a:gd name="connsiteY67" fmla="*/ 71940 h 90638"/>
                <a:gd name="connsiteX68" fmla="*/ 5785147 w 12191999"/>
                <a:gd name="connsiteY68" fmla="*/ 71940 h 90638"/>
                <a:gd name="connsiteX69" fmla="*/ 5781313 w 12191999"/>
                <a:gd name="connsiteY69" fmla="*/ 61849 h 90638"/>
                <a:gd name="connsiteX70" fmla="*/ 5791708 w 12191999"/>
                <a:gd name="connsiteY70" fmla="*/ 69022 h 90638"/>
                <a:gd name="connsiteX71" fmla="*/ 5785147 w 12191999"/>
                <a:gd name="connsiteY71" fmla="*/ 71940 h 90638"/>
                <a:gd name="connsiteX72" fmla="*/ 8331125 w 12191999"/>
                <a:gd name="connsiteY72" fmla="*/ 71940 h 90638"/>
                <a:gd name="connsiteX73" fmla="*/ 8327291 w 12191999"/>
                <a:gd name="connsiteY73" fmla="*/ 61849 h 90638"/>
                <a:gd name="connsiteX74" fmla="*/ 8337686 w 12191999"/>
                <a:gd name="connsiteY74" fmla="*/ 69022 h 90638"/>
                <a:gd name="connsiteX75" fmla="*/ 8331125 w 12191999"/>
                <a:gd name="connsiteY75" fmla="*/ 71940 h 90638"/>
                <a:gd name="connsiteX76" fmla="*/ 10877102 w 12191999"/>
                <a:gd name="connsiteY76" fmla="*/ 71940 h 90638"/>
                <a:gd name="connsiteX77" fmla="*/ 10873268 w 12191999"/>
                <a:gd name="connsiteY77" fmla="*/ 61849 h 90638"/>
                <a:gd name="connsiteX78" fmla="*/ 10883663 w 12191999"/>
                <a:gd name="connsiteY78" fmla="*/ 69022 h 90638"/>
                <a:gd name="connsiteX79" fmla="*/ 10877102 w 12191999"/>
                <a:gd name="connsiteY79" fmla="*/ 71940 h 90638"/>
                <a:gd name="connsiteX80" fmla="*/ 1053387 w 12191999"/>
                <a:gd name="connsiteY80" fmla="*/ 71979 h 90638"/>
                <a:gd name="connsiteX81" fmla="*/ 1050564 w 12191999"/>
                <a:gd name="connsiteY81" fmla="*/ 55978 h 90638"/>
                <a:gd name="connsiteX82" fmla="*/ 1058217 w 12191999"/>
                <a:gd name="connsiteY82" fmla="*/ 67352 h 90638"/>
                <a:gd name="connsiteX83" fmla="*/ 1053387 w 12191999"/>
                <a:gd name="connsiteY83" fmla="*/ 71979 h 90638"/>
                <a:gd name="connsiteX84" fmla="*/ 3599365 w 12191999"/>
                <a:gd name="connsiteY84" fmla="*/ 71979 h 90638"/>
                <a:gd name="connsiteX85" fmla="*/ 3596542 w 12191999"/>
                <a:gd name="connsiteY85" fmla="*/ 55978 h 90638"/>
                <a:gd name="connsiteX86" fmla="*/ 3604195 w 12191999"/>
                <a:gd name="connsiteY86" fmla="*/ 67352 h 90638"/>
                <a:gd name="connsiteX87" fmla="*/ 3599365 w 12191999"/>
                <a:gd name="connsiteY87" fmla="*/ 71979 h 90638"/>
                <a:gd name="connsiteX88" fmla="*/ 6145343 w 12191999"/>
                <a:gd name="connsiteY88" fmla="*/ 71979 h 90638"/>
                <a:gd name="connsiteX89" fmla="*/ 6142520 w 12191999"/>
                <a:gd name="connsiteY89" fmla="*/ 55978 h 90638"/>
                <a:gd name="connsiteX90" fmla="*/ 6150173 w 12191999"/>
                <a:gd name="connsiteY90" fmla="*/ 67352 h 90638"/>
                <a:gd name="connsiteX91" fmla="*/ 6145343 w 12191999"/>
                <a:gd name="connsiteY91" fmla="*/ 71979 h 90638"/>
                <a:gd name="connsiteX92" fmla="*/ 8691320 w 12191999"/>
                <a:gd name="connsiteY92" fmla="*/ 71979 h 90638"/>
                <a:gd name="connsiteX93" fmla="*/ 8688498 w 12191999"/>
                <a:gd name="connsiteY93" fmla="*/ 55978 h 90638"/>
                <a:gd name="connsiteX94" fmla="*/ 8696150 w 12191999"/>
                <a:gd name="connsiteY94" fmla="*/ 67352 h 90638"/>
                <a:gd name="connsiteX95" fmla="*/ 8691320 w 12191999"/>
                <a:gd name="connsiteY95" fmla="*/ 71979 h 90638"/>
                <a:gd name="connsiteX96" fmla="*/ 11237298 w 12191999"/>
                <a:gd name="connsiteY96" fmla="*/ 71979 h 90638"/>
                <a:gd name="connsiteX97" fmla="*/ 11234475 w 12191999"/>
                <a:gd name="connsiteY97" fmla="*/ 55978 h 90638"/>
                <a:gd name="connsiteX98" fmla="*/ 11242128 w 12191999"/>
                <a:gd name="connsiteY98" fmla="*/ 67352 h 90638"/>
                <a:gd name="connsiteX99" fmla="*/ 11237298 w 12191999"/>
                <a:gd name="connsiteY99" fmla="*/ 71979 h 90638"/>
                <a:gd name="connsiteX100" fmla="*/ 1311238 w 12191999"/>
                <a:gd name="connsiteY100" fmla="*/ 74743 h 90638"/>
                <a:gd name="connsiteX101" fmla="*/ 1302490 w 12191999"/>
                <a:gd name="connsiteY101" fmla="*/ 69880 h 90638"/>
                <a:gd name="connsiteX102" fmla="*/ 1316350 w 12191999"/>
                <a:gd name="connsiteY102" fmla="*/ 57924 h 90638"/>
                <a:gd name="connsiteX103" fmla="*/ 1311238 w 12191999"/>
                <a:gd name="connsiteY103" fmla="*/ 74743 h 90638"/>
                <a:gd name="connsiteX104" fmla="*/ 3857216 w 12191999"/>
                <a:gd name="connsiteY104" fmla="*/ 74743 h 90638"/>
                <a:gd name="connsiteX105" fmla="*/ 3848468 w 12191999"/>
                <a:gd name="connsiteY105" fmla="*/ 69880 h 90638"/>
                <a:gd name="connsiteX106" fmla="*/ 3862328 w 12191999"/>
                <a:gd name="connsiteY106" fmla="*/ 57924 h 90638"/>
                <a:gd name="connsiteX107" fmla="*/ 3857216 w 12191999"/>
                <a:gd name="connsiteY107" fmla="*/ 74743 h 90638"/>
                <a:gd name="connsiteX108" fmla="*/ 6403194 w 12191999"/>
                <a:gd name="connsiteY108" fmla="*/ 74743 h 90638"/>
                <a:gd name="connsiteX109" fmla="*/ 6394446 w 12191999"/>
                <a:gd name="connsiteY109" fmla="*/ 69880 h 90638"/>
                <a:gd name="connsiteX110" fmla="*/ 6408306 w 12191999"/>
                <a:gd name="connsiteY110" fmla="*/ 57924 h 90638"/>
                <a:gd name="connsiteX111" fmla="*/ 6403194 w 12191999"/>
                <a:gd name="connsiteY111" fmla="*/ 74743 h 90638"/>
                <a:gd name="connsiteX112" fmla="*/ 8949171 w 12191999"/>
                <a:gd name="connsiteY112" fmla="*/ 74743 h 90638"/>
                <a:gd name="connsiteX113" fmla="*/ 8940423 w 12191999"/>
                <a:gd name="connsiteY113" fmla="*/ 69880 h 90638"/>
                <a:gd name="connsiteX114" fmla="*/ 8954283 w 12191999"/>
                <a:gd name="connsiteY114" fmla="*/ 57924 h 90638"/>
                <a:gd name="connsiteX115" fmla="*/ 8949171 w 12191999"/>
                <a:gd name="connsiteY115" fmla="*/ 74743 h 90638"/>
                <a:gd name="connsiteX116" fmla="*/ 11495149 w 12191999"/>
                <a:gd name="connsiteY116" fmla="*/ 74743 h 90638"/>
                <a:gd name="connsiteX117" fmla="*/ 11486401 w 12191999"/>
                <a:gd name="connsiteY117" fmla="*/ 69880 h 90638"/>
                <a:gd name="connsiteX118" fmla="*/ 11500261 w 12191999"/>
                <a:gd name="connsiteY118" fmla="*/ 57924 h 90638"/>
                <a:gd name="connsiteX119" fmla="*/ 11495149 w 12191999"/>
                <a:gd name="connsiteY119" fmla="*/ 74743 h 90638"/>
                <a:gd name="connsiteX120" fmla="*/ 1326930 w 12191999"/>
                <a:gd name="connsiteY120" fmla="*/ 75133 h 90638"/>
                <a:gd name="connsiteX121" fmla="*/ 1323096 w 12191999"/>
                <a:gd name="connsiteY121" fmla="*/ 65042 h 90638"/>
                <a:gd name="connsiteX122" fmla="*/ 1333491 w 12191999"/>
                <a:gd name="connsiteY122" fmla="*/ 72215 h 90638"/>
                <a:gd name="connsiteX123" fmla="*/ 1326930 w 12191999"/>
                <a:gd name="connsiteY123" fmla="*/ 75133 h 90638"/>
                <a:gd name="connsiteX124" fmla="*/ 3872908 w 12191999"/>
                <a:gd name="connsiteY124" fmla="*/ 75133 h 90638"/>
                <a:gd name="connsiteX125" fmla="*/ 3869074 w 12191999"/>
                <a:gd name="connsiteY125" fmla="*/ 65042 h 90638"/>
                <a:gd name="connsiteX126" fmla="*/ 3879469 w 12191999"/>
                <a:gd name="connsiteY126" fmla="*/ 72215 h 90638"/>
                <a:gd name="connsiteX127" fmla="*/ 3872908 w 12191999"/>
                <a:gd name="connsiteY127" fmla="*/ 75133 h 90638"/>
                <a:gd name="connsiteX128" fmla="*/ 6418886 w 12191999"/>
                <a:gd name="connsiteY128" fmla="*/ 75133 h 90638"/>
                <a:gd name="connsiteX129" fmla="*/ 6415052 w 12191999"/>
                <a:gd name="connsiteY129" fmla="*/ 65042 h 90638"/>
                <a:gd name="connsiteX130" fmla="*/ 6425447 w 12191999"/>
                <a:gd name="connsiteY130" fmla="*/ 72215 h 90638"/>
                <a:gd name="connsiteX131" fmla="*/ 6418886 w 12191999"/>
                <a:gd name="connsiteY131" fmla="*/ 75133 h 90638"/>
                <a:gd name="connsiteX132" fmla="*/ 8964863 w 12191999"/>
                <a:gd name="connsiteY132" fmla="*/ 75133 h 90638"/>
                <a:gd name="connsiteX133" fmla="*/ 8961029 w 12191999"/>
                <a:gd name="connsiteY133" fmla="*/ 65042 h 90638"/>
                <a:gd name="connsiteX134" fmla="*/ 8971424 w 12191999"/>
                <a:gd name="connsiteY134" fmla="*/ 72215 h 90638"/>
                <a:gd name="connsiteX135" fmla="*/ 8964863 w 12191999"/>
                <a:gd name="connsiteY135" fmla="*/ 75133 h 90638"/>
                <a:gd name="connsiteX136" fmla="*/ 11510841 w 12191999"/>
                <a:gd name="connsiteY136" fmla="*/ 75133 h 90638"/>
                <a:gd name="connsiteX137" fmla="*/ 11507007 w 12191999"/>
                <a:gd name="connsiteY137" fmla="*/ 65042 h 90638"/>
                <a:gd name="connsiteX138" fmla="*/ 11517402 w 12191999"/>
                <a:gd name="connsiteY138" fmla="*/ 72215 h 90638"/>
                <a:gd name="connsiteX139" fmla="*/ 11510841 w 12191999"/>
                <a:gd name="connsiteY139" fmla="*/ 75133 h 90638"/>
                <a:gd name="connsiteX140" fmla="*/ 655094 w 12191999"/>
                <a:gd name="connsiteY140" fmla="*/ 76700 h 90638"/>
                <a:gd name="connsiteX141" fmla="*/ 651260 w 12191999"/>
                <a:gd name="connsiteY141" fmla="*/ 66609 h 90638"/>
                <a:gd name="connsiteX142" fmla="*/ 661655 w 12191999"/>
                <a:gd name="connsiteY142" fmla="*/ 73782 h 90638"/>
                <a:gd name="connsiteX143" fmla="*/ 655094 w 12191999"/>
                <a:gd name="connsiteY143" fmla="*/ 76700 h 90638"/>
                <a:gd name="connsiteX144" fmla="*/ 3201072 w 12191999"/>
                <a:gd name="connsiteY144" fmla="*/ 76700 h 90638"/>
                <a:gd name="connsiteX145" fmla="*/ 3197238 w 12191999"/>
                <a:gd name="connsiteY145" fmla="*/ 66609 h 90638"/>
                <a:gd name="connsiteX146" fmla="*/ 3207633 w 12191999"/>
                <a:gd name="connsiteY146" fmla="*/ 73782 h 90638"/>
                <a:gd name="connsiteX147" fmla="*/ 3201072 w 12191999"/>
                <a:gd name="connsiteY147" fmla="*/ 76700 h 90638"/>
                <a:gd name="connsiteX148" fmla="*/ 5747050 w 12191999"/>
                <a:gd name="connsiteY148" fmla="*/ 76700 h 90638"/>
                <a:gd name="connsiteX149" fmla="*/ 5743216 w 12191999"/>
                <a:gd name="connsiteY149" fmla="*/ 66609 h 90638"/>
                <a:gd name="connsiteX150" fmla="*/ 5753611 w 12191999"/>
                <a:gd name="connsiteY150" fmla="*/ 73782 h 90638"/>
                <a:gd name="connsiteX151" fmla="*/ 5747050 w 12191999"/>
                <a:gd name="connsiteY151" fmla="*/ 76700 h 90638"/>
                <a:gd name="connsiteX152" fmla="*/ 8293028 w 12191999"/>
                <a:gd name="connsiteY152" fmla="*/ 76700 h 90638"/>
                <a:gd name="connsiteX153" fmla="*/ 8289194 w 12191999"/>
                <a:gd name="connsiteY153" fmla="*/ 66609 h 90638"/>
                <a:gd name="connsiteX154" fmla="*/ 8299588 w 12191999"/>
                <a:gd name="connsiteY154" fmla="*/ 73782 h 90638"/>
                <a:gd name="connsiteX155" fmla="*/ 8293028 w 12191999"/>
                <a:gd name="connsiteY155" fmla="*/ 76700 h 90638"/>
                <a:gd name="connsiteX156" fmla="*/ 10839005 w 12191999"/>
                <a:gd name="connsiteY156" fmla="*/ 76700 h 90638"/>
                <a:gd name="connsiteX157" fmla="*/ 10835171 w 12191999"/>
                <a:gd name="connsiteY157" fmla="*/ 66609 h 90638"/>
                <a:gd name="connsiteX158" fmla="*/ 10845566 w 12191999"/>
                <a:gd name="connsiteY158" fmla="*/ 73782 h 90638"/>
                <a:gd name="connsiteX159" fmla="*/ 10839005 w 12191999"/>
                <a:gd name="connsiteY159" fmla="*/ 76700 h 90638"/>
                <a:gd name="connsiteX160" fmla="*/ 141707 w 12191999"/>
                <a:gd name="connsiteY160" fmla="*/ 78698 h 90638"/>
                <a:gd name="connsiteX161" fmla="*/ 132958 w 12191999"/>
                <a:gd name="connsiteY161" fmla="*/ 73835 h 90638"/>
                <a:gd name="connsiteX162" fmla="*/ 146819 w 12191999"/>
                <a:gd name="connsiteY162" fmla="*/ 61879 h 90638"/>
                <a:gd name="connsiteX163" fmla="*/ 141707 w 12191999"/>
                <a:gd name="connsiteY163" fmla="*/ 78698 h 90638"/>
                <a:gd name="connsiteX164" fmla="*/ 2687685 w 12191999"/>
                <a:gd name="connsiteY164" fmla="*/ 78698 h 90638"/>
                <a:gd name="connsiteX165" fmla="*/ 2678936 w 12191999"/>
                <a:gd name="connsiteY165" fmla="*/ 73835 h 90638"/>
                <a:gd name="connsiteX166" fmla="*/ 2692797 w 12191999"/>
                <a:gd name="connsiteY166" fmla="*/ 61879 h 90638"/>
                <a:gd name="connsiteX167" fmla="*/ 2687685 w 12191999"/>
                <a:gd name="connsiteY167" fmla="*/ 78698 h 90638"/>
                <a:gd name="connsiteX168" fmla="*/ 5233663 w 12191999"/>
                <a:gd name="connsiteY168" fmla="*/ 78698 h 90638"/>
                <a:gd name="connsiteX169" fmla="*/ 5224914 w 12191999"/>
                <a:gd name="connsiteY169" fmla="*/ 73835 h 90638"/>
                <a:gd name="connsiteX170" fmla="*/ 5238775 w 12191999"/>
                <a:gd name="connsiteY170" fmla="*/ 61879 h 90638"/>
                <a:gd name="connsiteX171" fmla="*/ 5233663 w 12191999"/>
                <a:gd name="connsiteY171" fmla="*/ 78698 h 90638"/>
                <a:gd name="connsiteX172" fmla="*/ 7779641 w 12191999"/>
                <a:gd name="connsiteY172" fmla="*/ 78698 h 90638"/>
                <a:gd name="connsiteX173" fmla="*/ 7770892 w 12191999"/>
                <a:gd name="connsiteY173" fmla="*/ 73835 h 90638"/>
                <a:gd name="connsiteX174" fmla="*/ 7784753 w 12191999"/>
                <a:gd name="connsiteY174" fmla="*/ 61879 h 90638"/>
                <a:gd name="connsiteX175" fmla="*/ 7779641 w 12191999"/>
                <a:gd name="connsiteY175" fmla="*/ 78698 h 90638"/>
                <a:gd name="connsiteX176" fmla="*/ 10325618 w 12191999"/>
                <a:gd name="connsiteY176" fmla="*/ 78698 h 90638"/>
                <a:gd name="connsiteX177" fmla="*/ 10316870 w 12191999"/>
                <a:gd name="connsiteY177" fmla="*/ 73835 h 90638"/>
                <a:gd name="connsiteX178" fmla="*/ 10330730 w 12191999"/>
                <a:gd name="connsiteY178" fmla="*/ 61879 h 90638"/>
                <a:gd name="connsiteX179" fmla="*/ 10325618 w 12191999"/>
                <a:gd name="connsiteY179" fmla="*/ 78698 h 90638"/>
                <a:gd name="connsiteX180" fmla="*/ 157399 w 12191999"/>
                <a:gd name="connsiteY180" fmla="*/ 79088 h 90638"/>
                <a:gd name="connsiteX181" fmla="*/ 153565 w 12191999"/>
                <a:gd name="connsiteY181" fmla="*/ 68997 h 90638"/>
                <a:gd name="connsiteX182" fmla="*/ 163960 w 12191999"/>
                <a:gd name="connsiteY182" fmla="*/ 76170 h 90638"/>
                <a:gd name="connsiteX183" fmla="*/ 157399 w 12191999"/>
                <a:gd name="connsiteY183" fmla="*/ 79088 h 90638"/>
                <a:gd name="connsiteX184" fmla="*/ 2703377 w 12191999"/>
                <a:gd name="connsiteY184" fmla="*/ 79088 h 90638"/>
                <a:gd name="connsiteX185" fmla="*/ 2699543 w 12191999"/>
                <a:gd name="connsiteY185" fmla="*/ 68997 h 90638"/>
                <a:gd name="connsiteX186" fmla="*/ 2709938 w 12191999"/>
                <a:gd name="connsiteY186" fmla="*/ 76170 h 90638"/>
                <a:gd name="connsiteX187" fmla="*/ 2703377 w 12191999"/>
                <a:gd name="connsiteY187" fmla="*/ 79088 h 90638"/>
                <a:gd name="connsiteX188" fmla="*/ 5249355 w 12191999"/>
                <a:gd name="connsiteY188" fmla="*/ 79088 h 90638"/>
                <a:gd name="connsiteX189" fmla="*/ 5245521 w 12191999"/>
                <a:gd name="connsiteY189" fmla="*/ 68997 h 90638"/>
                <a:gd name="connsiteX190" fmla="*/ 5255916 w 12191999"/>
                <a:gd name="connsiteY190" fmla="*/ 76170 h 90638"/>
                <a:gd name="connsiteX191" fmla="*/ 5249355 w 12191999"/>
                <a:gd name="connsiteY191" fmla="*/ 79088 h 90638"/>
                <a:gd name="connsiteX192" fmla="*/ 7795333 w 12191999"/>
                <a:gd name="connsiteY192" fmla="*/ 79088 h 90638"/>
                <a:gd name="connsiteX193" fmla="*/ 7791499 w 12191999"/>
                <a:gd name="connsiteY193" fmla="*/ 68997 h 90638"/>
                <a:gd name="connsiteX194" fmla="*/ 7801894 w 12191999"/>
                <a:gd name="connsiteY194" fmla="*/ 76170 h 90638"/>
                <a:gd name="connsiteX195" fmla="*/ 7795333 w 12191999"/>
                <a:gd name="connsiteY195" fmla="*/ 79088 h 90638"/>
                <a:gd name="connsiteX196" fmla="*/ 10341310 w 12191999"/>
                <a:gd name="connsiteY196" fmla="*/ 79088 h 90638"/>
                <a:gd name="connsiteX197" fmla="*/ 10337476 w 12191999"/>
                <a:gd name="connsiteY197" fmla="*/ 68997 h 90638"/>
                <a:gd name="connsiteX198" fmla="*/ 10347871 w 12191999"/>
                <a:gd name="connsiteY198" fmla="*/ 76170 h 90638"/>
                <a:gd name="connsiteX199" fmla="*/ 10341310 w 12191999"/>
                <a:gd name="connsiteY199" fmla="*/ 79088 h 90638"/>
                <a:gd name="connsiteX200" fmla="*/ 1025338 w 12191999"/>
                <a:gd name="connsiteY200" fmla="*/ 79527 h 90638"/>
                <a:gd name="connsiteX201" fmla="*/ 1022515 w 12191999"/>
                <a:gd name="connsiteY201" fmla="*/ 63525 h 90638"/>
                <a:gd name="connsiteX202" fmla="*/ 1030168 w 12191999"/>
                <a:gd name="connsiteY202" fmla="*/ 74900 h 90638"/>
                <a:gd name="connsiteX203" fmla="*/ 1025338 w 12191999"/>
                <a:gd name="connsiteY203" fmla="*/ 79527 h 90638"/>
                <a:gd name="connsiteX204" fmla="*/ 3571316 w 12191999"/>
                <a:gd name="connsiteY204" fmla="*/ 79527 h 90638"/>
                <a:gd name="connsiteX205" fmla="*/ 3568493 w 12191999"/>
                <a:gd name="connsiteY205" fmla="*/ 63525 h 90638"/>
                <a:gd name="connsiteX206" fmla="*/ 3576146 w 12191999"/>
                <a:gd name="connsiteY206" fmla="*/ 74900 h 90638"/>
                <a:gd name="connsiteX207" fmla="*/ 3571316 w 12191999"/>
                <a:gd name="connsiteY207" fmla="*/ 79527 h 90638"/>
                <a:gd name="connsiteX208" fmla="*/ 6117294 w 12191999"/>
                <a:gd name="connsiteY208" fmla="*/ 79527 h 90638"/>
                <a:gd name="connsiteX209" fmla="*/ 6114471 w 12191999"/>
                <a:gd name="connsiteY209" fmla="*/ 63525 h 90638"/>
                <a:gd name="connsiteX210" fmla="*/ 6122124 w 12191999"/>
                <a:gd name="connsiteY210" fmla="*/ 74900 h 90638"/>
                <a:gd name="connsiteX211" fmla="*/ 6117294 w 12191999"/>
                <a:gd name="connsiteY211" fmla="*/ 79527 h 90638"/>
                <a:gd name="connsiteX212" fmla="*/ 8663272 w 12191999"/>
                <a:gd name="connsiteY212" fmla="*/ 79527 h 90638"/>
                <a:gd name="connsiteX213" fmla="*/ 8660449 w 12191999"/>
                <a:gd name="connsiteY213" fmla="*/ 63525 h 90638"/>
                <a:gd name="connsiteX214" fmla="*/ 8668102 w 12191999"/>
                <a:gd name="connsiteY214" fmla="*/ 74900 h 90638"/>
                <a:gd name="connsiteX215" fmla="*/ 8663272 w 12191999"/>
                <a:gd name="connsiteY215" fmla="*/ 79527 h 90638"/>
                <a:gd name="connsiteX216" fmla="*/ 11209249 w 12191999"/>
                <a:gd name="connsiteY216" fmla="*/ 79527 h 90638"/>
                <a:gd name="connsiteX217" fmla="*/ 11206426 w 12191999"/>
                <a:gd name="connsiteY217" fmla="*/ 63525 h 90638"/>
                <a:gd name="connsiteX218" fmla="*/ 11214079 w 12191999"/>
                <a:gd name="connsiteY218" fmla="*/ 74900 h 90638"/>
                <a:gd name="connsiteX219" fmla="*/ 11209249 w 12191999"/>
                <a:gd name="connsiteY219" fmla="*/ 79527 h 90638"/>
                <a:gd name="connsiteX220" fmla="*/ 12037607 w 12191999"/>
                <a:gd name="connsiteY220" fmla="*/ 90629 h 90638"/>
                <a:gd name="connsiteX221" fmla="*/ 12002871 w 12191999"/>
                <a:gd name="connsiteY221" fmla="*/ 68404 h 90638"/>
                <a:gd name="connsiteX222" fmla="*/ 11971609 w 12191999"/>
                <a:gd name="connsiteY222" fmla="*/ 81104 h 90638"/>
                <a:gd name="connsiteX223" fmla="*/ 11961189 w 12191999"/>
                <a:gd name="connsiteY223" fmla="*/ 71579 h 90638"/>
                <a:gd name="connsiteX224" fmla="*/ 11940348 w 12191999"/>
                <a:gd name="connsiteY224" fmla="*/ 68404 h 90638"/>
                <a:gd name="connsiteX225" fmla="*/ 11936197 w 12191999"/>
                <a:gd name="connsiteY225" fmla="*/ 67862 h 90638"/>
                <a:gd name="connsiteX226" fmla="*/ 11927352 w 12191999"/>
                <a:gd name="connsiteY226" fmla="*/ 75865 h 90638"/>
                <a:gd name="connsiteX227" fmla="*/ 11889252 w 12191999"/>
                <a:gd name="connsiteY227" fmla="*/ 63165 h 90638"/>
                <a:gd name="connsiteX228" fmla="*/ 11873377 w 12191999"/>
                <a:gd name="connsiteY228" fmla="*/ 72690 h 90638"/>
                <a:gd name="connsiteX229" fmla="*/ 11843239 w 12191999"/>
                <a:gd name="connsiteY229" fmla="*/ 48803 h 90638"/>
                <a:gd name="connsiteX230" fmla="*/ 11835913 w 12191999"/>
                <a:gd name="connsiteY230" fmla="*/ 45719 h 90638"/>
                <a:gd name="connsiteX231" fmla="*/ 11824507 w 12191999"/>
                <a:gd name="connsiteY231" fmla="*/ 45719 h 90638"/>
                <a:gd name="connsiteX232" fmla="*/ 11821882 w 12191999"/>
                <a:gd name="connsiteY232" fmla="*/ 46273 h 90638"/>
                <a:gd name="connsiteX233" fmla="*/ 11787652 w 12191999"/>
                <a:gd name="connsiteY233" fmla="*/ 63165 h 90638"/>
                <a:gd name="connsiteX234" fmla="*/ 11714627 w 12191999"/>
                <a:gd name="connsiteY234" fmla="*/ 50465 h 90638"/>
                <a:gd name="connsiteX235" fmla="*/ 11670177 w 12191999"/>
                <a:gd name="connsiteY235" fmla="*/ 63165 h 90638"/>
                <a:gd name="connsiteX236" fmla="*/ 11632077 w 12191999"/>
                <a:gd name="connsiteY236" fmla="*/ 75865 h 90638"/>
                <a:gd name="connsiteX237" fmla="*/ 11574927 w 12191999"/>
                <a:gd name="connsiteY237" fmla="*/ 63165 h 90638"/>
                <a:gd name="connsiteX238" fmla="*/ 11536827 w 12191999"/>
                <a:gd name="connsiteY238" fmla="*/ 63165 h 90638"/>
                <a:gd name="connsiteX239" fmla="*/ 11520555 w 12191999"/>
                <a:gd name="connsiteY239" fmla="*/ 51259 h 90638"/>
                <a:gd name="connsiteX240" fmla="*/ 11512707 w 12191999"/>
                <a:gd name="connsiteY240" fmla="*/ 45719 h 90638"/>
                <a:gd name="connsiteX241" fmla="*/ 11499021 w 12191999"/>
                <a:gd name="connsiteY241" fmla="*/ 45719 h 90638"/>
                <a:gd name="connsiteX242" fmla="*/ 11489475 w 12191999"/>
                <a:gd name="connsiteY242" fmla="*/ 51035 h 90638"/>
                <a:gd name="connsiteX243" fmla="*/ 11444752 w 12191999"/>
                <a:gd name="connsiteY243" fmla="*/ 82215 h 90638"/>
                <a:gd name="connsiteX244" fmla="*/ 11374902 w 12191999"/>
                <a:gd name="connsiteY244" fmla="*/ 59990 h 90638"/>
                <a:gd name="connsiteX245" fmla="*/ 11336802 w 12191999"/>
                <a:gd name="connsiteY245" fmla="*/ 75865 h 90638"/>
                <a:gd name="connsiteX246" fmla="*/ 11270127 w 12191999"/>
                <a:gd name="connsiteY246" fmla="*/ 63165 h 90638"/>
                <a:gd name="connsiteX247" fmla="*/ 11251871 w 12191999"/>
                <a:gd name="connsiteY247" fmla="*/ 51655 h 90638"/>
                <a:gd name="connsiteX248" fmla="*/ 11238748 w 12191999"/>
                <a:gd name="connsiteY248" fmla="*/ 45719 h 90638"/>
                <a:gd name="connsiteX249" fmla="*/ 11230757 w 12191999"/>
                <a:gd name="connsiteY249" fmla="*/ 45719 h 90638"/>
                <a:gd name="connsiteX250" fmla="*/ 11229488 w 12191999"/>
                <a:gd name="connsiteY250" fmla="*/ 46177 h 90638"/>
                <a:gd name="connsiteX251" fmla="*/ 11229363 w 12191999"/>
                <a:gd name="connsiteY251" fmla="*/ 55408 h 90638"/>
                <a:gd name="connsiteX252" fmla="*/ 11225744 w 12191999"/>
                <a:gd name="connsiteY252" fmla="*/ 71360 h 90638"/>
                <a:gd name="connsiteX253" fmla="*/ 11219304 w 12191999"/>
                <a:gd name="connsiteY253" fmla="*/ 63649 h 90638"/>
                <a:gd name="connsiteX254" fmla="*/ 11224180 w 12191999"/>
                <a:gd name="connsiteY254" fmla="*/ 50273 h 90638"/>
                <a:gd name="connsiteX255" fmla="*/ 11227354 w 12191999"/>
                <a:gd name="connsiteY255" fmla="*/ 46947 h 90638"/>
                <a:gd name="connsiteX256" fmla="*/ 11208809 w 12191999"/>
                <a:gd name="connsiteY256" fmla="*/ 53640 h 90638"/>
                <a:gd name="connsiteX257" fmla="*/ 11181227 w 12191999"/>
                <a:gd name="connsiteY257" fmla="*/ 63165 h 90638"/>
                <a:gd name="connsiteX258" fmla="*/ 11145657 w 12191999"/>
                <a:gd name="connsiteY258" fmla="*/ 46645 h 90638"/>
                <a:gd name="connsiteX259" fmla="*/ 11142406 w 12191999"/>
                <a:gd name="connsiteY259" fmla="*/ 45719 h 90638"/>
                <a:gd name="connsiteX260" fmla="*/ 11135588 w 12191999"/>
                <a:gd name="connsiteY260" fmla="*/ 45719 h 90638"/>
                <a:gd name="connsiteX261" fmla="*/ 11128244 w 12191999"/>
                <a:gd name="connsiteY261" fmla="*/ 55624 h 90638"/>
                <a:gd name="connsiteX262" fmla="*/ 11120902 w 12191999"/>
                <a:gd name="connsiteY262" fmla="*/ 69515 h 90638"/>
                <a:gd name="connsiteX263" fmla="*/ 11085977 w 12191999"/>
                <a:gd name="connsiteY263" fmla="*/ 69515 h 90638"/>
                <a:gd name="connsiteX264" fmla="*/ 11070102 w 12191999"/>
                <a:gd name="connsiteY264" fmla="*/ 66340 h 90638"/>
                <a:gd name="connsiteX265" fmla="*/ 11054227 w 12191999"/>
                <a:gd name="connsiteY265" fmla="*/ 79040 h 90638"/>
                <a:gd name="connsiteX266" fmla="*/ 11035177 w 12191999"/>
                <a:gd name="connsiteY266" fmla="*/ 63165 h 90638"/>
                <a:gd name="connsiteX267" fmla="*/ 11019302 w 12191999"/>
                <a:gd name="connsiteY267" fmla="*/ 82215 h 90638"/>
                <a:gd name="connsiteX268" fmla="*/ 10997077 w 12191999"/>
                <a:gd name="connsiteY268" fmla="*/ 56815 h 90638"/>
                <a:gd name="connsiteX269" fmla="*/ 10978027 w 12191999"/>
                <a:gd name="connsiteY269" fmla="*/ 75865 h 90638"/>
                <a:gd name="connsiteX270" fmla="*/ 10939927 w 12191999"/>
                <a:gd name="connsiteY270" fmla="*/ 47290 h 90638"/>
                <a:gd name="connsiteX271" fmla="*/ 10938013 w 12191999"/>
                <a:gd name="connsiteY271" fmla="*/ 45719 h 90638"/>
                <a:gd name="connsiteX272" fmla="*/ 10851562 w 12191999"/>
                <a:gd name="connsiteY272" fmla="*/ 45719 h 90638"/>
                <a:gd name="connsiteX273" fmla="*/ 10836295 w 12191999"/>
                <a:gd name="connsiteY273" fmla="*/ 60635 h 90638"/>
                <a:gd name="connsiteX274" fmla="*/ 10806577 w 12191999"/>
                <a:gd name="connsiteY274" fmla="*/ 82215 h 90638"/>
                <a:gd name="connsiteX275" fmla="*/ 10743077 w 12191999"/>
                <a:gd name="connsiteY275" fmla="*/ 59990 h 90638"/>
                <a:gd name="connsiteX276" fmla="*/ 10727202 w 12191999"/>
                <a:gd name="connsiteY276" fmla="*/ 50465 h 90638"/>
                <a:gd name="connsiteX277" fmla="*/ 10701802 w 12191999"/>
                <a:gd name="connsiteY277" fmla="*/ 59990 h 90638"/>
                <a:gd name="connsiteX278" fmla="*/ 10689102 w 12191999"/>
                <a:gd name="connsiteY278" fmla="*/ 49870 h 90638"/>
                <a:gd name="connsiteX279" fmla="*/ 10683198 w 12191999"/>
                <a:gd name="connsiteY279" fmla="*/ 45719 h 90638"/>
                <a:gd name="connsiteX280" fmla="*/ 10669499 w 12191999"/>
                <a:gd name="connsiteY280" fmla="*/ 45719 h 90638"/>
                <a:gd name="connsiteX281" fmla="*/ 10663503 w 12191999"/>
                <a:gd name="connsiteY281" fmla="*/ 49869 h 90638"/>
                <a:gd name="connsiteX282" fmla="*/ 10651002 w 12191999"/>
                <a:gd name="connsiteY282" fmla="*/ 59990 h 90638"/>
                <a:gd name="connsiteX283" fmla="*/ 10628777 w 12191999"/>
                <a:gd name="connsiteY283" fmla="*/ 50465 h 90638"/>
                <a:gd name="connsiteX284" fmla="*/ 10597027 w 12191999"/>
                <a:gd name="connsiteY284" fmla="*/ 75865 h 90638"/>
                <a:gd name="connsiteX285" fmla="*/ 10565277 w 12191999"/>
                <a:gd name="connsiteY285" fmla="*/ 53640 h 90638"/>
                <a:gd name="connsiteX286" fmla="*/ 10536702 w 12191999"/>
                <a:gd name="connsiteY286" fmla="*/ 66340 h 90638"/>
                <a:gd name="connsiteX287" fmla="*/ 10527177 w 12191999"/>
                <a:gd name="connsiteY287" fmla="*/ 56815 h 90638"/>
                <a:gd name="connsiteX288" fmla="*/ 10508127 w 12191999"/>
                <a:gd name="connsiteY288" fmla="*/ 53640 h 90638"/>
                <a:gd name="connsiteX289" fmla="*/ 10489077 w 12191999"/>
                <a:gd name="connsiteY289" fmla="*/ 53640 h 90638"/>
                <a:gd name="connsiteX290" fmla="*/ 10473202 w 12191999"/>
                <a:gd name="connsiteY290" fmla="*/ 72690 h 90638"/>
                <a:gd name="connsiteX291" fmla="*/ 10438277 w 12191999"/>
                <a:gd name="connsiteY291" fmla="*/ 56815 h 90638"/>
                <a:gd name="connsiteX292" fmla="*/ 10365252 w 12191999"/>
                <a:gd name="connsiteY292" fmla="*/ 79040 h 90638"/>
                <a:gd name="connsiteX293" fmla="*/ 10346201 w 12191999"/>
                <a:gd name="connsiteY293" fmla="*/ 58204 h 90638"/>
                <a:gd name="connsiteX294" fmla="*/ 10339506 w 12191999"/>
                <a:gd name="connsiteY294" fmla="*/ 45719 h 90638"/>
                <a:gd name="connsiteX295" fmla="*/ 10310783 w 12191999"/>
                <a:gd name="connsiteY295" fmla="*/ 45719 h 90638"/>
                <a:gd name="connsiteX296" fmla="*/ 10306911 w 12191999"/>
                <a:gd name="connsiteY296" fmla="*/ 48282 h 90638"/>
                <a:gd name="connsiteX297" fmla="*/ 10282702 w 12191999"/>
                <a:gd name="connsiteY297" fmla="*/ 63165 h 90638"/>
                <a:gd name="connsiteX298" fmla="*/ 10241427 w 12191999"/>
                <a:gd name="connsiteY298" fmla="*/ 56815 h 90638"/>
                <a:gd name="connsiteX299" fmla="*/ 10200152 w 12191999"/>
                <a:gd name="connsiteY299" fmla="*/ 63165 h 90638"/>
                <a:gd name="connsiteX300" fmla="*/ 10168402 w 12191999"/>
                <a:gd name="connsiteY300" fmla="*/ 53640 h 90638"/>
                <a:gd name="connsiteX301" fmla="*/ 10136652 w 12191999"/>
                <a:gd name="connsiteY301" fmla="*/ 88565 h 90638"/>
                <a:gd name="connsiteX302" fmla="*/ 10114427 w 12191999"/>
                <a:gd name="connsiteY302" fmla="*/ 72690 h 90638"/>
                <a:gd name="connsiteX303" fmla="*/ 10076327 w 12191999"/>
                <a:gd name="connsiteY303" fmla="*/ 85390 h 90638"/>
                <a:gd name="connsiteX304" fmla="*/ 10050927 w 12191999"/>
                <a:gd name="connsiteY304" fmla="*/ 53640 h 90638"/>
                <a:gd name="connsiteX305" fmla="*/ 10035052 w 12191999"/>
                <a:gd name="connsiteY305" fmla="*/ 69515 h 90638"/>
                <a:gd name="connsiteX306" fmla="*/ 10006477 w 12191999"/>
                <a:gd name="connsiteY306" fmla="*/ 59990 h 90638"/>
                <a:gd name="connsiteX307" fmla="*/ 9955677 w 12191999"/>
                <a:gd name="connsiteY307" fmla="*/ 69515 h 90638"/>
                <a:gd name="connsiteX308" fmla="*/ 9933452 w 12191999"/>
                <a:gd name="connsiteY308" fmla="*/ 50465 h 90638"/>
                <a:gd name="connsiteX309" fmla="*/ 9898527 w 12191999"/>
                <a:gd name="connsiteY309" fmla="*/ 63165 h 90638"/>
                <a:gd name="connsiteX310" fmla="*/ 9869952 w 12191999"/>
                <a:gd name="connsiteY310" fmla="*/ 50465 h 90638"/>
                <a:gd name="connsiteX311" fmla="*/ 9806452 w 12191999"/>
                <a:gd name="connsiteY311" fmla="*/ 75865 h 90638"/>
                <a:gd name="connsiteX312" fmla="*/ 9790577 w 12191999"/>
                <a:gd name="connsiteY312" fmla="*/ 50465 h 90638"/>
                <a:gd name="connsiteX313" fmla="*/ 9742952 w 12191999"/>
                <a:gd name="connsiteY313" fmla="*/ 69515 h 90638"/>
                <a:gd name="connsiteX314" fmla="*/ 9717552 w 12191999"/>
                <a:gd name="connsiteY314" fmla="*/ 53640 h 90638"/>
                <a:gd name="connsiteX315" fmla="*/ 9698502 w 12191999"/>
                <a:gd name="connsiteY315" fmla="*/ 63165 h 90638"/>
                <a:gd name="connsiteX316" fmla="*/ 9669927 w 12191999"/>
                <a:gd name="connsiteY316" fmla="*/ 59990 h 90638"/>
                <a:gd name="connsiteX317" fmla="*/ 9657227 w 12191999"/>
                <a:gd name="connsiteY317" fmla="*/ 69515 h 90638"/>
                <a:gd name="connsiteX318" fmla="*/ 9650282 w 12191999"/>
                <a:gd name="connsiteY318" fmla="*/ 70706 h 90638"/>
                <a:gd name="connsiteX319" fmla="*/ 9647371 w 12191999"/>
                <a:gd name="connsiteY319" fmla="*/ 68497 h 90638"/>
                <a:gd name="connsiteX320" fmla="*/ 9647371 w 12191999"/>
                <a:gd name="connsiteY320" fmla="*/ 45719 h 90638"/>
                <a:gd name="connsiteX321" fmla="*/ 9646022 w 12191999"/>
                <a:gd name="connsiteY321" fmla="*/ 45719 h 90638"/>
                <a:gd name="connsiteX322" fmla="*/ 9646022 w 12191999"/>
                <a:gd name="connsiteY322" fmla="*/ 71797 h 90638"/>
                <a:gd name="connsiteX323" fmla="*/ 9634044 w 12191999"/>
                <a:gd name="connsiteY323" fmla="*/ 65229 h 90638"/>
                <a:gd name="connsiteX324" fmla="*/ 9606256 w 12191999"/>
                <a:gd name="connsiteY324" fmla="*/ 74754 h 90638"/>
                <a:gd name="connsiteX325" fmla="*/ 9578468 w 12191999"/>
                <a:gd name="connsiteY325" fmla="*/ 55704 h 90638"/>
                <a:gd name="connsiteX326" fmla="*/ 9550680 w 12191999"/>
                <a:gd name="connsiteY326" fmla="*/ 74754 h 90638"/>
                <a:gd name="connsiteX327" fmla="*/ 9526364 w 12191999"/>
                <a:gd name="connsiteY327" fmla="*/ 65229 h 90638"/>
                <a:gd name="connsiteX328" fmla="*/ 9491629 w 12191999"/>
                <a:gd name="connsiteY328" fmla="*/ 90629 h 90638"/>
                <a:gd name="connsiteX329" fmla="*/ 9456893 w 12191999"/>
                <a:gd name="connsiteY329" fmla="*/ 68404 h 90638"/>
                <a:gd name="connsiteX330" fmla="*/ 9425631 w 12191999"/>
                <a:gd name="connsiteY330" fmla="*/ 81104 h 90638"/>
                <a:gd name="connsiteX331" fmla="*/ 9415212 w 12191999"/>
                <a:gd name="connsiteY331" fmla="*/ 71579 h 90638"/>
                <a:gd name="connsiteX332" fmla="*/ 9394370 w 12191999"/>
                <a:gd name="connsiteY332" fmla="*/ 68404 h 90638"/>
                <a:gd name="connsiteX333" fmla="*/ 9390219 w 12191999"/>
                <a:gd name="connsiteY333" fmla="*/ 67862 h 90638"/>
                <a:gd name="connsiteX334" fmla="*/ 9381375 w 12191999"/>
                <a:gd name="connsiteY334" fmla="*/ 75865 h 90638"/>
                <a:gd name="connsiteX335" fmla="*/ 9343274 w 12191999"/>
                <a:gd name="connsiteY335" fmla="*/ 63165 h 90638"/>
                <a:gd name="connsiteX336" fmla="*/ 9327399 w 12191999"/>
                <a:gd name="connsiteY336" fmla="*/ 72690 h 90638"/>
                <a:gd name="connsiteX337" fmla="*/ 9297261 w 12191999"/>
                <a:gd name="connsiteY337" fmla="*/ 48803 h 90638"/>
                <a:gd name="connsiteX338" fmla="*/ 9289936 w 12191999"/>
                <a:gd name="connsiteY338" fmla="*/ 45719 h 90638"/>
                <a:gd name="connsiteX339" fmla="*/ 9278529 w 12191999"/>
                <a:gd name="connsiteY339" fmla="*/ 45719 h 90638"/>
                <a:gd name="connsiteX340" fmla="*/ 9275904 w 12191999"/>
                <a:gd name="connsiteY340" fmla="*/ 46273 h 90638"/>
                <a:gd name="connsiteX341" fmla="*/ 9241674 w 12191999"/>
                <a:gd name="connsiteY341" fmla="*/ 63165 h 90638"/>
                <a:gd name="connsiteX342" fmla="*/ 9168650 w 12191999"/>
                <a:gd name="connsiteY342" fmla="*/ 50465 h 90638"/>
                <a:gd name="connsiteX343" fmla="*/ 9124200 w 12191999"/>
                <a:gd name="connsiteY343" fmla="*/ 63165 h 90638"/>
                <a:gd name="connsiteX344" fmla="*/ 9086099 w 12191999"/>
                <a:gd name="connsiteY344" fmla="*/ 75865 h 90638"/>
                <a:gd name="connsiteX345" fmla="*/ 9028950 w 12191999"/>
                <a:gd name="connsiteY345" fmla="*/ 63165 h 90638"/>
                <a:gd name="connsiteX346" fmla="*/ 8990849 w 12191999"/>
                <a:gd name="connsiteY346" fmla="*/ 63165 h 90638"/>
                <a:gd name="connsiteX347" fmla="*/ 8974577 w 12191999"/>
                <a:gd name="connsiteY347" fmla="*/ 51259 h 90638"/>
                <a:gd name="connsiteX348" fmla="*/ 8966729 w 12191999"/>
                <a:gd name="connsiteY348" fmla="*/ 45719 h 90638"/>
                <a:gd name="connsiteX349" fmla="*/ 8953043 w 12191999"/>
                <a:gd name="connsiteY349" fmla="*/ 45719 h 90638"/>
                <a:gd name="connsiteX350" fmla="*/ 8943497 w 12191999"/>
                <a:gd name="connsiteY350" fmla="*/ 51035 h 90638"/>
                <a:gd name="connsiteX351" fmla="*/ 8898774 w 12191999"/>
                <a:gd name="connsiteY351" fmla="*/ 82215 h 90638"/>
                <a:gd name="connsiteX352" fmla="*/ 8828924 w 12191999"/>
                <a:gd name="connsiteY352" fmla="*/ 59990 h 90638"/>
                <a:gd name="connsiteX353" fmla="*/ 8790824 w 12191999"/>
                <a:gd name="connsiteY353" fmla="*/ 75865 h 90638"/>
                <a:gd name="connsiteX354" fmla="*/ 8724150 w 12191999"/>
                <a:gd name="connsiteY354" fmla="*/ 63165 h 90638"/>
                <a:gd name="connsiteX355" fmla="*/ 8705893 w 12191999"/>
                <a:gd name="connsiteY355" fmla="*/ 51655 h 90638"/>
                <a:gd name="connsiteX356" fmla="*/ 8692770 w 12191999"/>
                <a:gd name="connsiteY356" fmla="*/ 45719 h 90638"/>
                <a:gd name="connsiteX357" fmla="*/ 8684780 w 12191999"/>
                <a:gd name="connsiteY357" fmla="*/ 45719 h 90638"/>
                <a:gd name="connsiteX358" fmla="*/ 8683511 w 12191999"/>
                <a:gd name="connsiteY358" fmla="*/ 46177 h 90638"/>
                <a:gd name="connsiteX359" fmla="*/ 8683386 w 12191999"/>
                <a:gd name="connsiteY359" fmla="*/ 55408 h 90638"/>
                <a:gd name="connsiteX360" fmla="*/ 8679766 w 12191999"/>
                <a:gd name="connsiteY360" fmla="*/ 71360 h 90638"/>
                <a:gd name="connsiteX361" fmla="*/ 8673326 w 12191999"/>
                <a:gd name="connsiteY361" fmla="*/ 63649 h 90638"/>
                <a:gd name="connsiteX362" fmla="*/ 8678203 w 12191999"/>
                <a:gd name="connsiteY362" fmla="*/ 50273 h 90638"/>
                <a:gd name="connsiteX363" fmla="*/ 8681376 w 12191999"/>
                <a:gd name="connsiteY363" fmla="*/ 46947 h 90638"/>
                <a:gd name="connsiteX364" fmla="*/ 8662831 w 12191999"/>
                <a:gd name="connsiteY364" fmla="*/ 53640 h 90638"/>
                <a:gd name="connsiteX365" fmla="*/ 8635249 w 12191999"/>
                <a:gd name="connsiteY365" fmla="*/ 63165 h 90638"/>
                <a:gd name="connsiteX366" fmla="*/ 8599680 w 12191999"/>
                <a:gd name="connsiteY366" fmla="*/ 46645 h 90638"/>
                <a:gd name="connsiteX367" fmla="*/ 8596428 w 12191999"/>
                <a:gd name="connsiteY367" fmla="*/ 45719 h 90638"/>
                <a:gd name="connsiteX368" fmla="*/ 8589610 w 12191999"/>
                <a:gd name="connsiteY368" fmla="*/ 45719 h 90638"/>
                <a:gd name="connsiteX369" fmla="*/ 8582267 w 12191999"/>
                <a:gd name="connsiteY369" fmla="*/ 55624 h 90638"/>
                <a:gd name="connsiteX370" fmla="*/ 8574924 w 12191999"/>
                <a:gd name="connsiteY370" fmla="*/ 69515 h 90638"/>
                <a:gd name="connsiteX371" fmla="*/ 8539999 w 12191999"/>
                <a:gd name="connsiteY371" fmla="*/ 69515 h 90638"/>
                <a:gd name="connsiteX372" fmla="*/ 8524124 w 12191999"/>
                <a:gd name="connsiteY372" fmla="*/ 66340 h 90638"/>
                <a:gd name="connsiteX373" fmla="*/ 8508249 w 12191999"/>
                <a:gd name="connsiteY373" fmla="*/ 79040 h 90638"/>
                <a:gd name="connsiteX374" fmla="*/ 8489200 w 12191999"/>
                <a:gd name="connsiteY374" fmla="*/ 63165 h 90638"/>
                <a:gd name="connsiteX375" fmla="*/ 8473324 w 12191999"/>
                <a:gd name="connsiteY375" fmla="*/ 82215 h 90638"/>
                <a:gd name="connsiteX376" fmla="*/ 8451100 w 12191999"/>
                <a:gd name="connsiteY376" fmla="*/ 56815 h 90638"/>
                <a:gd name="connsiteX377" fmla="*/ 8432049 w 12191999"/>
                <a:gd name="connsiteY377" fmla="*/ 75865 h 90638"/>
                <a:gd name="connsiteX378" fmla="*/ 8393950 w 12191999"/>
                <a:gd name="connsiteY378" fmla="*/ 47290 h 90638"/>
                <a:gd name="connsiteX379" fmla="*/ 8392036 w 12191999"/>
                <a:gd name="connsiteY379" fmla="*/ 45719 h 90638"/>
                <a:gd name="connsiteX380" fmla="*/ 8305584 w 12191999"/>
                <a:gd name="connsiteY380" fmla="*/ 45719 h 90638"/>
                <a:gd name="connsiteX381" fmla="*/ 8290317 w 12191999"/>
                <a:gd name="connsiteY381" fmla="*/ 60635 h 90638"/>
                <a:gd name="connsiteX382" fmla="*/ 8260600 w 12191999"/>
                <a:gd name="connsiteY382" fmla="*/ 82215 h 90638"/>
                <a:gd name="connsiteX383" fmla="*/ 8197100 w 12191999"/>
                <a:gd name="connsiteY383" fmla="*/ 59990 h 90638"/>
                <a:gd name="connsiteX384" fmla="*/ 8181225 w 12191999"/>
                <a:gd name="connsiteY384" fmla="*/ 50465 h 90638"/>
                <a:gd name="connsiteX385" fmla="*/ 8155824 w 12191999"/>
                <a:gd name="connsiteY385" fmla="*/ 59990 h 90638"/>
                <a:gd name="connsiteX386" fmla="*/ 8143124 w 12191999"/>
                <a:gd name="connsiteY386" fmla="*/ 49870 h 90638"/>
                <a:gd name="connsiteX387" fmla="*/ 8137220 w 12191999"/>
                <a:gd name="connsiteY387" fmla="*/ 45719 h 90638"/>
                <a:gd name="connsiteX388" fmla="*/ 8123522 w 12191999"/>
                <a:gd name="connsiteY388" fmla="*/ 45719 h 90638"/>
                <a:gd name="connsiteX389" fmla="*/ 8117526 w 12191999"/>
                <a:gd name="connsiteY389" fmla="*/ 49869 h 90638"/>
                <a:gd name="connsiteX390" fmla="*/ 8105025 w 12191999"/>
                <a:gd name="connsiteY390" fmla="*/ 59990 h 90638"/>
                <a:gd name="connsiteX391" fmla="*/ 8082800 w 12191999"/>
                <a:gd name="connsiteY391" fmla="*/ 50465 h 90638"/>
                <a:gd name="connsiteX392" fmla="*/ 8051050 w 12191999"/>
                <a:gd name="connsiteY392" fmla="*/ 75865 h 90638"/>
                <a:gd name="connsiteX393" fmla="*/ 8019300 w 12191999"/>
                <a:gd name="connsiteY393" fmla="*/ 53640 h 90638"/>
                <a:gd name="connsiteX394" fmla="*/ 7990725 w 12191999"/>
                <a:gd name="connsiteY394" fmla="*/ 66340 h 90638"/>
                <a:gd name="connsiteX395" fmla="*/ 7981200 w 12191999"/>
                <a:gd name="connsiteY395" fmla="*/ 56815 h 90638"/>
                <a:gd name="connsiteX396" fmla="*/ 7962150 w 12191999"/>
                <a:gd name="connsiteY396" fmla="*/ 53640 h 90638"/>
                <a:gd name="connsiteX397" fmla="*/ 7943100 w 12191999"/>
                <a:gd name="connsiteY397" fmla="*/ 53640 h 90638"/>
                <a:gd name="connsiteX398" fmla="*/ 7927225 w 12191999"/>
                <a:gd name="connsiteY398" fmla="*/ 72690 h 90638"/>
                <a:gd name="connsiteX399" fmla="*/ 7892300 w 12191999"/>
                <a:gd name="connsiteY399" fmla="*/ 56815 h 90638"/>
                <a:gd name="connsiteX400" fmla="*/ 7819275 w 12191999"/>
                <a:gd name="connsiteY400" fmla="*/ 79040 h 90638"/>
                <a:gd name="connsiteX401" fmla="*/ 7800224 w 12191999"/>
                <a:gd name="connsiteY401" fmla="*/ 58204 h 90638"/>
                <a:gd name="connsiteX402" fmla="*/ 7793529 w 12191999"/>
                <a:gd name="connsiteY402" fmla="*/ 45719 h 90638"/>
                <a:gd name="connsiteX403" fmla="*/ 7764806 w 12191999"/>
                <a:gd name="connsiteY403" fmla="*/ 45719 h 90638"/>
                <a:gd name="connsiteX404" fmla="*/ 7760934 w 12191999"/>
                <a:gd name="connsiteY404" fmla="*/ 48282 h 90638"/>
                <a:gd name="connsiteX405" fmla="*/ 7736725 w 12191999"/>
                <a:gd name="connsiteY405" fmla="*/ 63165 h 90638"/>
                <a:gd name="connsiteX406" fmla="*/ 7695450 w 12191999"/>
                <a:gd name="connsiteY406" fmla="*/ 56815 h 90638"/>
                <a:gd name="connsiteX407" fmla="*/ 7654175 w 12191999"/>
                <a:gd name="connsiteY407" fmla="*/ 63165 h 90638"/>
                <a:gd name="connsiteX408" fmla="*/ 7622425 w 12191999"/>
                <a:gd name="connsiteY408" fmla="*/ 53640 h 90638"/>
                <a:gd name="connsiteX409" fmla="*/ 7590675 w 12191999"/>
                <a:gd name="connsiteY409" fmla="*/ 88565 h 90638"/>
                <a:gd name="connsiteX410" fmla="*/ 7568450 w 12191999"/>
                <a:gd name="connsiteY410" fmla="*/ 72690 h 90638"/>
                <a:gd name="connsiteX411" fmla="*/ 7530350 w 12191999"/>
                <a:gd name="connsiteY411" fmla="*/ 85390 h 90638"/>
                <a:gd name="connsiteX412" fmla="*/ 7504950 w 12191999"/>
                <a:gd name="connsiteY412" fmla="*/ 53640 h 90638"/>
                <a:gd name="connsiteX413" fmla="*/ 7489075 w 12191999"/>
                <a:gd name="connsiteY413" fmla="*/ 69515 h 90638"/>
                <a:gd name="connsiteX414" fmla="*/ 7460500 w 12191999"/>
                <a:gd name="connsiteY414" fmla="*/ 59990 h 90638"/>
                <a:gd name="connsiteX415" fmla="*/ 7409700 w 12191999"/>
                <a:gd name="connsiteY415" fmla="*/ 69515 h 90638"/>
                <a:gd name="connsiteX416" fmla="*/ 7387475 w 12191999"/>
                <a:gd name="connsiteY416" fmla="*/ 50465 h 90638"/>
                <a:gd name="connsiteX417" fmla="*/ 7352550 w 12191999"/>
                <a:gd name="connsiteY417" fmla="*/ 63165 h 90638"/>
                <a:gd name="connsiteX418" fmla="*/ 7323975 w 12191999"/>
                <a:gd name="connsiteY418" fmla="*/ 50465 h 90638"/>
                <a:gd name="connsiteX419" fmla="*/ 7260475 w 12191999"/>
                <a:gd name="connsiteY419" fmla="*/ 75865 h 90638"/>
                <a:gd name="connsiteX420" fmla="*/ 7244600 w 12191999"/>
                <a:gd name="connsiteY420" fmla="*/ 50465 h 90638"/>
                <a:gd name="connsiteX421" fmla="*/ 7196975 w 12191999"/>
                <a:gd name="connsiteY421" fmla="*/ 69515 h 90638"/>
                <a:gd name="connsiteX422" fmla="*/ 7171575 w 12191999"/>
                <a:gd name="connsiteY422" fmla="*/ 53640 h 90638"/>
                <a:gd name="connsiteX423" fmla="*/ 7152525 w 12191999"/>
                <a:gd name="connsiteY423" fmla="*/ 63165 h 90638"/>
                <a:gd name="connsiteX424" fmla="*/ 7123950 w 12191999"/>
                <a:gd name="connsiteY424" fmla="*/ 59990 h 90638"/>
                <a:gd name="connsiteX425" fmla="*/ 7111250 w 12191999"/>
                <a:gd name="connsiteY425" fmla="*/ 69515 h 90638"/>
                <a:gd name="connsiteX426" fmla="*/ 7104305 w 12191999"/>
                <a:gd name="connsiteY426" fmla="*/ 70706 h 90638"/>
                <a:gd name="connsiteX427" fmla="*/ 7101394 w 12191999"/>
                <a:gd name="connsiteY427" fmla="*/ 68497 h 90638"/>
                <a:gd name="connsiteX428" fmla="*/ 7101394 w 12191999"/>
                <a:gd name="connsiteY428" fmla="*/ 45719 h 90638"/>
                <a:gd name="connsiteX429" fmla="*/ 7100044 w 12191999"/>
                <a:gd name="connsiteY429" fmla="*/ 45719 h 90638"/>
                <a:gd name="connsiteX430" fmla="*/ 7100044 w 12191999"/>
                <a:gd name="connsiteY430" fmla="*/ 71797 h 90638"/>
                <a:gd name="connsiteX431" fmla="*/ 7088067 w 12191999"/>
                <a:gd name="connsiteY431" fmla="*/ 65229 h 90638"/>
                <a:gd name="connsiteX432" fmla="*/ 7060279 w 12191999"/>
                <a:gd name="connsiteY432" fmla="*/ 74754 h 90638"/>
                <a:gd name="connsiteX433" fmla="*/ 7032491 w 12191999"/>
                <a:gd name="connsiteY433" fmla="*/ 55704 h 90638"/>
                <a:gd name="connsiteX434" fmla="*/ 7004702 w 12191999"/>
                <a:gd name="connsiteY434" fmla="*/ 74754 h 90638"/>
                <a:gd name="connsiteX435" fmla="*/ 6980387 w 12191999"/>
                <a:gd name="connsiteY435" fmla="*/ 65229 h 90638"/>
                <a:gd name="connsiteX436" fmla="*/ 6945652 w 12191999"/>
                <a:gd name="connsiteY436" fmla="*/ 90629 h 90638"/>
                <a:gd name="connsiteX437" fmla="*/ 6910916 w 12191999"/>
                <a:gd name="connsiteY437" fmla="*/ 68404 h 90638"/>
                <a:gd name="connsiteX438" fmla="*/ 6879654 w 12191999"/>
                <a:gd name="connsiteY438" fmla="*/ 81104 h 90638"/>
                <a:gd name="connsiteX439" fmla="*/ 6869234 w 12191999"/>
                <a:gd name="connsiteY439" fmla="*/ 71579 h 90638"/>
                <a:gd name="connsiteX440" fmla="*/ 6848393 w 12191999"/>
                <a:gd name="connsiteY440" fmla="*/ 68404 h 90638"/>
                <a:gd name="connsiteX441" fmla="*/ 6844242 w 12191999"/>
                <a:gd name="connsiteY441" fmla="*/ 67862 h 90638"/>
                <a:gd name="connsiteX442" fmla="*/ 6835397 w 12191999"/>
                <a:gd name="connsiteY442" fmla="*/ 75865 h 90638"/>
                <a:gd name="connsiteX443" fmla="*/ 6797297 w 12191999"/>
                <a:gd name="connsiteY443" fmla="*/ 63165 h 90638"/>
                <a:gd name="connsiteX444" fmla="*/ 6781422 w 12191999"/>
                <a:gd name="connsiteY444" fmla="*/ 72690 h 90638"/>
                <a:gd name="connsiteX445" fmla="*/ 6751284 w 12191999"/>
                <a:gd name="connsiteY445" fmla="*/ 48803 h 90638"/>
                <a:gd name="connsiteX446" fmla="*/ 6743958 w 12191999"/>
                <a:gd name="connsiteY446" fmla="*/ 45719 h 90638"/>
                <a:gd name="connsiteX447" fmla="*/ 6732552 w 12191999"/>
                <a:gd name="connsiteY447" fmla="*/ 45719 h 90638"/>
                <a:gd name="connsiteX448" fmla="*/ 6729927 w 12191999"/>
                <a:gd name="connsiteY448" fmla="*/ 46273 h 90638"/>
                <a:gd name="connsiteX449" fmla="*/ 6695697 w 12191999"/>
                <a:gd name="connsiteY449" fmla="*/ 63165 h 90638"/>
                <a:gd name="connsiteX450" fmla="*/ 6622672 w 12191999"/>
                <a:gd name="connsiteY450" fmla="*/ 50465 h 90638"/>
                <a:gd name="connsiteX451" fmla="*/ 6578222 w 12191999"/>
                <a:gd name="connsiteY451" fmla="*/ 63165 h 90638"/>
                <a:gd name="connsiteX452" fmla="*/ 6540122 w 12191999"/>
                <a:gd name="connsiteY452" fmla="*/ 75865 h 90638"/>
                <a:gd name="connsiteX453" fmla="*/ 6482972 w 12191999"/>
                <a:gd name="connsiteY453" fmla="*/ 63165 h 90638"/>
                <a:gd name="connsiteX454" fmla="*/ 6444872 w 12191999"/>
                <a:gd name="connsiteY454" fmla="*/ 63165 h 90638"/>
                <a:gd name="connsiteX455" fmla="*/ 6428600 w 12191999"/>
                <a:gd name="connsiteY455" fmla="*/ 51259 h 90638"/>
                <a:gd name="connsiteX456" fmla="*/ 6420752 w 12191999"/>
                <a:gd name="connsiteY456" fmla="*/ 45719 h 90638"/>
                <a:gd name="connsiteX457" fmla="*/ 6407066 w 12191999"/>
                <a:gd name="connsiteY457" fmla="*/ 45719 h 90638"/>
                <a:gd name="connsiteX458" fmla="*/ 6397520 w 12191999"/>
                <a:gd name="connsiteY458" fmla="*/ 51035 h 90638"/>
                <a:gd name="connsiteX459" fmla="*/ 6352797 w 12191999"/>
                <a:gd name="connsiteY459" fmla="*/ 82215 h 90638"/>
                <a:gd name="connsiteX460" fmla="*/ 6282947 w 12191999"/>
                <a:gd name="connsiteY460" fmla="*/ 59990 h 90638"/>
                <a:gd name="connsiteX461" fmla="*/ 6244847 w 12191999"/>
                <a:gd name="connsiteY461" fmla="*/ 75865 h 90638"/>
                <a:gd name="connsiteX462" fmla="*/ 6178172 w 12191999"/>
                <a:gd name="connsiteY462" fmla="*/ 63165 h 90638"/>
                <a:gd name="connsiteX463" fmla="*/ 6159916 w 12191999"/>
                <a:gd name="connsiteY463" fmla="*/ 51655 h 90638"/>
                <a:gd name="connsiteX464" fmla="*/ 6146793 w 12191999"/>
                <a:gd name="connsiteY464" fmla="*/ 45719 h 90638"/>
                <a:gd name="connsiteX465" fmla="*/ 6138802 w 12191999"/>
                <a:gd name="connsiteY465" fmla="*/ 45719 h 90638"/>
                <a:gd name="connsiteX466" fmla="*/ 6137533 w 12191999"/>
                <a:gd name="connsiteY466" fmla="*/ 46177 h 90638"/>
                <a:gd name="connsiteX467" fmla="*/ 6137408 w 12191999"/>
                <a:gd name="connsiteY467" fmla="*/ 55408 h 90638"/>
                <a:gd name="connsiteX468" fmla="*/ 6133789 w 12191999"/>
                <a:gd name="connsiteY468" fmla="*/ 71360 h 90638"/>
                <a:gd name="connsiteX469" fmla="*/ 6127349 w 12191999"/>
                <a:gd name="connsiteY469" fmla="*/ 63649 h 90638"/>
                <a:gd name="connsiteX470" fmla="*/ 6132225 w 12191999"/>
                <a:gd name="connsiteY470" fmla="*/ 50273 h 90638"/>
                <a:gd name="connsiteX471" fmla="*/ 6135399 w 12191999"/>
                <a:gd name="connsiteY471" fmla="*/ 46947 h 90638"/>
                <a:gd name="connsiteX472" fmla="*/ 6116854 w 12191999"/>
                <a:gd name="connsiteY472" fmla="*/ 53640 h 90638"/>
                <a:gd name="connsiteX473" fmla="*/ 6089272 w 12191999"/>
                <a:gd name="connsiteY473" fmla="*/ 63165 h 90638"/>
                <a:gd name="connsiteX474" fmla="*/ 6053702 w 12191999"/>
                <a:gd name="connsiteY474" fmla="*/ 46645 h 90638"/>
                <a:gd name="connsiteX475" fmla="*/ 6050451 w 12191999"/>
                <a:gd name="connsiteY475" fmla="*/ 45719 h 90638"/>
                <a:gd name="connsiteX476" fmla="*/ 6043633 w 12191999"/>
                <a:gd name="connsiteY476" fmla="*/ 45719 h 90638"/>
                <a:gd name="connsiteX477" fmla="*/ 6036289 w 12191999"/>
                <a:gd name="connsiteY477" fmla="*/ 55624 h 90638"/>
                <a:gd name="connsiteX478" fmla="*/ 6028947 w 12191999"/>
                <a:gd name="connsiteY478" fmla="*/ 69515 h 90638"/>
                <a:gd name="connsiteX479" fmla="*/ 5994022 w 12191999"/>
                <a:gd name="connsiteY479" fmla="*/ 69515 h 90638"/>
                <a:gd name="connsiteX480" fmla="*/ 5978147 w 12191999"/>
                <a:gd name="connsiteY480" fmla="*/ 66340 h 90638"/>
                <a:gd name="connsiteX481" fmla="*/ 5962272 w 12191999"/>
                <a:gd name="connsiteY481" fmla="*/ 79040 h 90638"/>
                <a:gd name="connsiteX482" fmla="*/ 5943222 w 12191999"/>
                <a:gd name="connsiteY482" fmla="*/ 63165 h 90638"/>
                <a:gd name="connsiteX483" fmla="*/ 5927347 w 12191999"/>
                <a:gd name="connsiteY483" fmla="*/ 82215 h 90638"/>
                <a:gd name="connsiteX484" fmla="*/ 5905122 w 12191999"/>
                <a:gd name="connsiteY484" fmla="*/ 56815 h 90638"/>
                <a:gd name="connsiteX485" fmla="*/ 5886072 w 12191999"/>
                <a:gd name="connsiteY485" fmla="*/ 75865 h 90638"/>
                <a:gd name="connsiteX486" fmla="*/ 5847972 w 12191999"/>
                <a:gd name="connsiteY486" fmla="*/ 47290 h 90638"/>
                <a:gd name="connsiteX487" fmla="*/ 5846058 w 12191999"/>
                <a:gd name="connsiteY487" fmla="*/ 45719 h 90638"/>
                <a:gd name="connsiteX488" fmla="*/ 5759607 w 12191999"/>
                <a:gd name="connsiteY488" fmla="*/ 45719 h 90638"/>
                <a:gd name="connsiteX489" fmla="*/ 5744340 w 12191999"/>
                <a:gd name="connsiteY489" fmla="*/ 60635 h 90638"/>
                <a:gd name="connsiteX490" fmla="*/ 5714622 w 12191999"/>
                <a:gd name="connsiteY490" fmla="*/ 82215 h 90638"/>
                <a:gd name="connsiteX491" fmla="*/ 5651122 w 12191999"/>
                <a:gd name="connsiteY491" fmla="*/ 59990 h 90638"/>
                <a:gd name="connsiteX492" fmla="*/ 5635247 w 12191999"/>
                <a:gd name="connsiteY492" fmla="*/ 50465 h 90638"/>
                <a:gd name="connsiteX493" fmla="*/ 5609847 w 12191999"/>
                <a:gd name="connsiteY493" fmla="*/ 59990 h 90638"/>
                <a:gd name="connsiteX494" fmla="*/ 5597147 w 12191999"/>
                <a:gd name="connsiteY494" fmla="*/ 49870 h 90638"/>
                <a:gd name="connsiteX495" fmla="*/ 5591243 w 12191999"/>
                <a:gd name="connsiteY495" fmla="*/ 45719 h 90638"/>
                <a:gd name="connsiteX496" fmla="*/ 5577544 w 12191999"/>
                <a:gd name="connsiteY496" fmla="*/ 45719 h 90638"/>
                <a:gd name="connsiteX497" fmla="*/ 5571548 w 12191999"/>
                <a:gd name="connsiteY497" fmla="*/ 49869 h 90638"/>
                <a:gd name="connsiteX498" fmla="*/ 5559047 w 12191999"/>
                <a:gd name="connsiteY498" fmla="*/ 59990 h 90638"/>
                <a:gd name="connsiteX499" fmla="*/ 5536822 w 12191999"/>
                <a:gd name="connsiteY499" fmla="*/ 50465 h 90638"/>
                <a:gd name="connsiteX500" fmla="*/ 5505072 w 12191999"/>
                <a:gd name="connsiteY500" fmla="*/ 75865 h 90638"/>
                <a:gd name="connsiteX501" fmla="*/ 5473322 w 12191999"/>
                <a:gd name="connsiteY501" fmla="*/ 53640 h 90638"/>
                <a:gd name="connsiteX502" fmla="*/ 5444747 w 12191999"/>
                <a:gd name="connsiteY502" fmla="*/ 66340 h 90638"/>
                <a:gd name="connsiteX503" fmla="*/ 5435222 w 12191999"/>
                <a:gd name="connsiteY503" fmla="*/ 56815 h 90638"/>
                <a:gd name="connsiteX504" fmla="*/ 5416172 w 12191999"/>
                <a:gd name="connsiteY504" fmla="*/ 53640 h 90638"/>
                <a:gd name="connsiteX505" fmla="*/ 5397122 w 12191999"/>
                <a:gd name="connsiteY505" fmla="*/ 53640 h 90638"/>
                <a:gd name="connsiteX506" fmla="*/ 5381247 w 12191999"/>
                <a:gd name="connsiteY506" fmla="*/ 72690 h 90638"/>
                <a:gd name="connsiteX507" fmla="*/ 5346322 w 12191999"/>
                <a:gd name="connsiteY507" fmla="*/ 56815 h 90638"/>
                <a:gd name="connsiteX508" fmla="*/ 5273297 w 12191999"/>
                <a:gd name="connsiteY508" fmla="*/ 79040 h 90638"/>
                <a:gd name="connsiteX509" fmla="*/ 5254246 w 12191999"/>
                <a:gd name="connsiteY509" fmla="*/ 58204 h 90638"/>
                <a:gd name="connsiteX510" fmla="*/ 5247551 w 12191999"/>
                <a:gd name="connsiteY510" fmla="*/ 45719 h 90638"/>
                <a:gd name="connsiteX511" fmla="*/ 5218828 w 12191999"/>
                <a:gd name="connsiteY511" fmla="*/ 45719 h 90638"/>
                <a:gd name="connsiteX512" fmla="*/ 5214956 w 12191999"/>
                <a:gd name="connsiteY512" fmla="*/ 48282 h 90638"/>
                <a:gd name="connsiteX513" fmla="*/ 5190747 w 12191999"/>
                <a:gd name="connsiteY513" fmla="*/ 63165 h 90638"/>
                <a:gd name="connsiteX514" fmla="*/ 5149472 w 12191999"/>
                <a:gd name="connsiteY514" fmla="*/ 56815 h 90638"/>
                <a:gd name="connsiteX515" fmla="*/ 5108197 w 12191999"/>
                <a:gd name="connsiteY515" fmla="*/ 63165 h 90638"/>
                <a:gd name="connsiteX516" fmla="*/ 5076447 w 12191999"/>
                <a:gd name="connsiteY516" fmla="*/ 53640 h 90638"/>
                <a:gd name="connsiteX517" fmla="*/ 5044697 w 12191999"/>
                <a:gd name="connsiteY517" fmla="*/ 88565 h 90638"/>
                <a:gd name="connsiteX518" fmla="*/ 5022472 w 12191999"/>
                <a:gd name="connsiteY518" fmla="*/ 72690 h 90638"/>
                <a:gd name="connsiteX519" fmla="*/ 4984372 w 12191999"/>
                <a:gd name="connsiteY519" fmla="*/ 85390 h 90638"/>
                <a:gd name="connsiteX520" fmla="*/ 4958972 w 12191999"/>
                <a:gd name="connsiteY520" fmla="*/ 53640 h 90638"/>
                <a:gd name="connsiteX521" fmla="*/ 4943097 w 12191999"/>
                <a:gd name="connsiteY521" fmla="*/ 69515 h 90638"/>
                <a:gd name="connsiteX522" fmla="*/ 4914522 w 12191999"/>
                <a:gd name="connsiteY522" fmla="*/ 59990 h 90638"/>
                <a:gd name="connsiteX523" fmla="*/ 4863722 w 12191999"/>
                <a:gd name="connsiteY523" fmla="*/ 69515 h 90638"/>
                <a:gd name="connsiteX524" fmla="*/ 4841497 w 12191999"/>
                <a:gd name="connsiteY524" fmla="*/ 50465 h 90638"/>
                <a:gd name="connsiteX525" fmla="*/ 4806572 w 12191999"/>
                <a:gd name="connsiteY525" fmla="*/ 63165 h 90638"/>
                <a:gd name="connsiteX526" fmla="*/ 4777997 w 12191999"/>
                <a:gd name="connsiteY526" fmla="*/ 50465 h 90638"/>
                <a:gd name="connsiteX527" fmla="*/ 4714497 w 12191999"/>
                <a:gd name="connsiteY527" fmla="*/ 75865 h 90638"/>
                <a:gd name="connsiteX528" fmla="*/ 4698622 w 12191999"/>
                <a:gd name="connsiteY528" fmla="*/ 50465 h 90638"/>
                <a:gd name="connsiteX529" fmla="*/ 4650997 w 12191999"/>
                <a:gd name="connsiteY529" fmla="*/ 69515 h 90638"/>
                <a:gd name="connsiteX530" fmla="*/ 4625597 w 12191999"/>
                <a:gd name="connsiteY530" fmla="*/ 53640 h 90638"/>
                <a:gd name="connsiteX531" fmla="*/ 4606547 w 12191999"/>
                <a:gd name="connsiteY531" fmla="*/ 63165 h 90638"/>
                <a:gd name="connsiteX532" fmla="*/ 4577972 w 12191999"/>
                <a:gd name="connsiteY532" fmla="*/ 59990 h 90638"/>
                <a:gd name="connsiteX533" fmla="*/ 4565272 w 12191999"/>
                <a:gd name="connsiteY533" fmla="*/ 69515 h 90638"/>
                <a:gd name="connsiteX534" fmla="*/ 4558327 w 12191999"/>
                <a:gd name="connsiteY534" fmla="*/ 70706 h 90638"/>
                <a:gd name="connsiteX535" fmla="*/ 4555416 w 12191999"/>
                <a:gd name="connsiteY535" fmla="*/ 68497 h 90638"/>
                <a:gd name="connsiteX536" fmla="*/ 4555416 w 12191999"/>
                <a:gd name="connsiteY536" fmla="*/ 45719 h 90638"/>
                <a:gd name="connsiteX537" fmla="*/ 4554066 w 12191999"/>
                <a:gd name="connsiteY537" fmla="*/ 45719 h 90638"/>
                <a:gd name="connsiteX538" fmla="*/ 4554066 w 12191999"/>
                <a:gd name="connsiteY538" fmla="*/ 71797 h 90638"/>
                <a:gd name="connsiteX539" fmla="*/ 4542089 w 12191999"/>
                <a:gd name="connsiteY539" fmla="*/ 65229 h 90638"/>
                <a:gd name="connsiteX540" fmla="*/ 4514301 w 12191999"/>
                <a:gd name="connsiteY540" fmla="*/ 74754 h 90638"/>
                <a:gd name="connsiteX541" fmla="*/ 4486513 w 12191999"/>
                <a:gd name="connsiteY541" fmla="*/ 55704 h 90638"/>
                <a:gd name="connsiteX542" fmla="*/ 4458724 w 12191999"/>
                <a:gd name="connsiteY542" fmla="*/ 74754 h 90638"/>
                <a:gd name="connsiteX543" fmla="*/ 4434409 w 12191999"/>
                <a:gd name="connsiteY543" fmla="*/ 65229 h 90638"/>
                <a:gd name="connsiteX544" fmla="*/ 4399674 w 12191999"/>
                <a:gd name="connsiteY544" fmla="*/ 90629 h 90638"/>
                <a:gd name="connsiteX545" fmla="*/ 4364938 w 12191999"/>
                <a:gd name="connsiteY545" fmla="*/ 68404 h 90638"/>
                <a:gd name="connsiteX546" fmla="*/ 4333676 w 12191999"/>
                <a:gd name="connsiteY546" fmla="*/ 81104 h 90638"/>
                <a:gd name="connsiteX547" fmla="*/ 4323256 w 12191999"/>
                <a:gd name="connsiteY547" fmla="*/ 71579 h 90638"/>
                <a:gd name="connsiteX548" fmla="*/ 4302415 w 12191999"/>
                <a:gd name="connsiteY548" fmla="*/ 68404 h 90638"/>
                <a:gd name="connsiteX549" fmla="*/ 4298264 w 12191999"/>
                <a:gd name="connsiteY549" fmla="*/ 67862 h 90638"/>
                <a:gd name="connsiteX550" fmla="*/ 4289419 w 12191999"/>
                <a:gd name="connsiteY550" fmla="*/ 75865 h 90638"/>
                <a:gd name="connsiteX551" fmla="*/ 4251319 w 12191999"/>
                <a:gd name="connsiteY551" fmla="*/ 63165 h 90638"/>
                <a:gd name="connsiteX552" fmla="*/ 4235444 w 12191999"/>
                <a:gd name="connsiteY552" fmla="*/ 72690 h 90638"/>
                <a:gd name="connsiteX553" fmla="*/ 4205306 w 12191999"/>
                <a:gd name="connsiteY553" fmla="*/ 48803 h 90638"/>
                <a:gd name="connsiteX554" fmla="*/ 4197980 w 12191999"/>
                <a:gd name="connsiteY554" fmla="*/ 45719 h 90638"/>
                <a:gd name="connsiteX555" fmla="*/ 4186574 w 12191999"/>
                <a:gd name="connsiteY555" fmla="*/ 45719 h 90638"/>
                <a:gd name="connsiteX556" fmla="*/ 4183949 w 12191999"/>
                <a:gd name="connsiteY556" fmla="*/ 46273 h 90638"/>
                <a:gd name="connsiteX557" fmla="*/ 4149719 w 12191999"/>
                <a:gd name="connsiteY557" fmla="*/ 63165 h 90638"/>
                <a:gd name="connsiteX558" fmla="*/ 4076694 w 12191999"/>
                <a:gd name="connsiteY558" fmla="*/ 50465 h 90638"/>
                <a:gd name="connsiteX559" fmla="*/ 4032244 w 12191999"/>
                <a:gd name="connsiteY559" fmla="*/ 63165 h 90638"/>
                <a:gd name="connsiteX560" fmla="*/ 3994144 w 12191999"/>
                <a:gd name="connsiteY560" fmla="*/ 75865 h 90638"/>
                <a:gd name="connsiteX561" fmla="*/ 3936994 w 12191999"/>
                <a:gd name="connsiteY561" fmla="*/ 63165 h 90638"/>
                <a:gd name="connsiteX562" fmla="*/ 3898894 w 12191999"/>
                <a:gd name="connsiteY562" fmla="*/ 63165 h 90638"/>
                <a:gd name="connsiteX563" fmla="*/ 3882622 w 12191999"/>
                <a:gd name="connsiteY563" fmla="*/ 51259 h 90638"/>
                <a:gd name="connsiteX564" fmla="*/ 3874774 w 12191999"/>
                <a:gd name="connsiteY564" fmla="*/ 45719 h 90638"/>
                <a:gd name="connsiteX565" fmla="*/ 3861088 w 12191999"/>
                <a:gd name="connsiteY565" fmla="*/ 45719 h 90638"/>
                <a:gd name="connsiteX566" fmla="*/ 3851542 w 12191999"/>
                <a:gd name="connsiteY566" fmla="*/ 51035 h 90638"/>
                <a:gd name="connsiteX567" fmla="*/ 3806819 w 12191999"/>
                <a:gd name="connsiteY567" fmla="*/ 82215 h 90638"/>
                <a:gd name="connsiteX568" fmla="*/ 3736969 w 12191999"/>
                <a:gd name="connsiteY568" fmla="*/ 59990 h 90638"/>
                <a:gd name="connsiteX569" fmla="*/ 3698869 w 12191999"/>
                <a:gd name="connsiteY569" fmla="*/ 75865 h 90638"/>
                <a:gd name="connsiteX570" fmla="*/ 3632194 w 12191999"/>
                <a:gd name="connsiteY570" fmla="*/ 63165 h 90638"/>
                <a:gd name="connsiteX571" fmla="*/ 3613938 w 12191999"/>
                <a:gd name="connsiteY571" fmla="*/ 51655 h 90638"/>
                <a:gd name="connsiteX572" fmla="*/ 3600815 w 12191999"/>
                <a:gd name="connsiteY572" fmla="*/ 45719 h 90638"/>
                <a:gd name="connsiteX573" fmla="*/ 3592824 w 12191999"/>
                <a:gd name="connsiteY573" fmla="*/ 45719 h 90638"/>
                <a:gd name="connsiteX574" fmla="*/ 3591555 w 12191999"/>
                <a:gd name="connsiteY574" fmla="*/ 46177 h 90638"/>
                <a:gd name="connsiteX575" fmla="*/ 3591430 w 12191999"/>
                <a:gd name="connsiteY575" fmla="*/ 55408 h 90638"/>
                <a:gd name="connsiteX576" fmla="*/ 3587811 w 12191999"/>
                <a:gd name="connsiteY576" fmla="*/ 71360 h 90638"/>
                <a:gd name="connsiteX577" fmla="*/ 3581371 w 12191999"/>
                <a:gd name="connsiteY577" fmla="*/ 63649 h 90638"/>
                <a:gd name="connsiteX578" fmla="*/ 3586247 w 12191999"/>
                <a:gd name="connsiteY578" fmla="*/ 50273 h 90638"/>
                <a:gd name="connsiteX579" fmla="*/ 3589421 w 12191999"/>
                <a:gd name="connsiteY579" fmla="*/ 46947 h 90638"/>
                <a:gd name="connsiteX580" fmla="*/ 3570876 w 12191999"/>
                <a:gd name="connsiteY580" fmla="*/ 53640 h 90638"/>
                <a:gd name="connsiteX581" fmla="*/ 3543294 w 12191999"/>
                <a:gd name="connsiteY581" fmla="*/ 63165 h 90638"/>
                <a:gd name="connsiteX582" fmla="*/ 3507724 w 12191999"/>
                <a:gd name="connsiteY582" fmla="*/ 46645 h 90638"/>
                <a:gd name="connsiteX583" fmla="*/ 3504473 w 12191999"/>
                <a:gd name="connsiteY583" fmla="*/ 45719 h 90638"/>
                <a:gd name="connsiteX584" fmla="*/ 3497655 w 12191999"/>
                <a:gd name="connsiteY584" fmla="*/ 45719 h 90638"/>
                <a:gd name="connsiteX585" fmla="*/ 3490311 w 12191999"/>
                <a:gd name="connsiteY585" fmla="*/ 55624 h 90638"/>
                <a:gd name="connsiteX586" fmla="*/ 3482969 w 12191999"/>
                <a:gd name="connsiteY586" fmla="*/ 69515 h 90638"/>
                <a:gd name="connsiteX587" fmla="*/ 3448044 w 12191999"/>
                <a:gd name="connsiteY587" fmla="*/ 69515 h 90638"/>
                <a:gd name="connsiteX588" fmla="*/ 3432169 w 12191999"/>
                <a:gd name="connsiteY588" fmla="*/ 66340 h 90638"/>
                <a:gd name="connsiteX589" fmla="*/ 3416294 w 12191999"/>
                <a:gd name="connsiteY589" fmla="*/ 79040 h 90638"/>
                <a:gd name="connsiteX590" fmla="*/ 3397244 w 12191999"/>
                <a:gd name="connsiteY590" fmla="*/ 63165 h 90638"/>
                <a:gd name="connsiteX591" fmla="*/ 3381369 w 12191999"/>
                <a:gd name="connsiteY591" fmla="*/ 82215 h 90638"/>
                <a:gd name="connsiteX592" fmla="*/ 3359144 w 12191999"/>
                <a:gd name="connsiteY592" fmla="*/ 56815 h 90638"/>
                <a:gd name="connsiteX593" fmla="*/ 3340094 w 12191999"/>
                <a:gd name="connsiteY593" fmla="*/ 75865 h 90638"/>
                <a:gd name="connsiteX594" fmla="*/ 3301994 w 12191999"/>
                <a:gd name="connsiteY594" fmla="*/ 47290 h 90638"/>
                <a:gd name="connsiteX595" fmla="*/ 3300080 w 12191999"/>
                <a:gd name="connsiteY595" fmla="*/ 45719 h 90638"/>
                <a:gd name="connsiteX596" fmla="*/ 3213629 w 12191999"/>
                <a:gd name="connsiteY596" fmla="*/ 45719 h 90638"/>
                <a:gd name="connsiteX597" fmla="*/ 3198362 w 12191999"/>
                <a:gd name="connsiteY597" fmla="*/ 60635 h 90638"/>
                <a:gd name="connsiteX598" fmla="*/ 3168644 w 12191999"/>
                <a:gd name="connsiteY598" fmla="*/ 82215 h 90638"/>
                <a:gd name="connsiteX599" fmla="*/ 3105144 w 12191999"/>
                <a:gd name="connsiteY599" fmla="*/ 59990 h 90638"/>
                <a:gd name="connsiteX600" fmla="*/ 3089269 w 12191999"/>
                <a:gd name="connsiteY600" fmla="*/ 50465 h 90638"/>
                <a:gd name="connsiteX601" fmla="*/ 3063869 w 12191999"/>
                <a:gd name="connsiteY601" fmla="*/ 59990 h 90638"/>
                <a:gd name="connsiteX602" fmla="*/ 3051169 w 12191999"/>
                <a:gd name="connsiteY602" fmla="*/ 49870 h 90638"/>
                <a:gd name="connsiteX603" fmla="*/ 3045265 w 12191999"/>
                <a:gd name="connsiteY603" fmla="*/ 45719 h 90638"/>
                <a:gd name="connsiteX604" fmla="*/ 3031566 w 12191999"/>
                <a:gd name="connsiteY604" fmla="*/ 45719 h 90638"/>
                <a:gd name="connsiteX605" fmla="*/ 3025570 w 12191999"/>
                <a:gd name="connsiteY605" fmla="*/ 49869 h 90638"/>
                <a:gd name="connsiteX606" fmla="*/ 3013069 w 12191999"/>
                <a:gd name="connsiteY606" fmla="*/ 59990 h 90638"/>
                <a:gd name="connsiteX607" fmla="*/ 2990844 w 12191999"/>
                <a:gd name="connsiteY607" fmla="*/ 50465 h 90638"/>
                <a:gd name="connsiteX608" fmla="*/ 2959094 w 12191999"/>
                <a:gd name="connsiteY608" fmla="*/ 75865 h 90638"/>
                <a:gd name="connsiteX609" fmla="*/ 2927344 w 12191999"/>
                <a:gd name="connsiteY609" fmla="*/ 53640 h 90638"/>
                <a:gd name="connsiteX610" fmla="*/ 2898769 w 12191999"/>
                <a:gd name="connsiteY610" fmla="*/ 66340 h 90638"/>
                <a:gd name="connsiteX611" fmla="*/ 2889244 w 12191999"/>
                <a:gd name="connsiteY611" fmla="*/ 56815 h 90638"/>
                <a:gd name="connsiteX612" fmla="*/ 2870194 w 12191999"/>
                <a:gd name="connsiteY612" fmla="*/ 53640 h 90638"/>
                <a:gd name="connsiteX613" fmla="*/ 2851144 w 12191999"/>
                <a:gd name="connsiteY613" fmla="*/ 53640 h 90638"/>
                <a:gd name="connsiteX614" fmla="*/ 2835269 w 12191999"/>
                <a:gd name="connsiteY614" fmla="*/ 72690 h 90638"/>
                <a:gd name="connsiteX615" fmla="*/ 2800344 w 12191999"/>
                <a:gd name="connsiteY615" fmla="*/ 56815 h 90638"/>
                <a:gd name="connsiteX616" fmla="*/ 2727319 w 12191999"/>
                <a:gd name="connsiteY616" fmla="*/ 79040 h 90638"/>
                <a:gd name="connsiteX617" fmla="*/ 2708268 w 12191999"/>
                <a:gd name="connsiteY617" fmla="*/ 58204 h 90638"/>
                <a:gd name="connsiteX618" fmla="*/ 2701573 w 12191999"/>
                <a:gd name="connsiteY618" fmla="*/ 45719 h 90638"/>
                <a:gd name="connsiteX619" fmla="*/ 2672850 w 12191999"/>
                <a:gd name="connsiteY619" fmla="*/ 45719 h 90638"/>
                <a:gd name="connsiteX620" fmla="*/ 2668978 w 12191999"/>
                <a:gd name="connsiteY620" fmla="*/ 48282 h 90638"/>
                <a:gd name="connsiteX621" fmla="*/ 2644769 w 12191999"/>
                <a:gd name="connsiteY621" fmla="*/ 63165 h 90638"/>
                <a:gd name="connsiteX622" fmla="*/ 2603494 w 12191999"/>
                <a:gd name="connsiteY622" fmla="*/ 56815 h 90638"/>
                <a:gd name="connsiteX623" fmla="*/ 2562219 w 12191999"/>
                <a:gd name="connsiteY623" fmla="*/ 63165 h 90638"/>
                <a:gd name="connsiteX624" fmla="*/ 2530469 w 12191999"/>
                <a:gd name="connsiteY624" fmla="*/ 53640 h 90638"/>
                <a:gd name="connsiteX625" fmla="*/ 2498719 w 12191999"/>
                <a:gd name="connsiteY625" fmla="*/ 88565 h 90638"/>
                <a:gd name="connsiteX626" fmla="*/ 2476494 w 12191999"/>
                <a:gd name="connsiteY626" fmla="*/ 72690 h 90638"/>
                <a:gd name="connsiteX627" fmla="*/ 2438394 w 12191999"/>
                <a:gd name="connsiteY627" fmla="*/ 85390 h 90638"/>
                <a:gd name="connsiteX628" fmla="*/ 2412994 w 12191999"/>
                <a:gd name="connsiteY628" fmla="*/ 53640 h 90638"/>
                <a:gd name="connsiteX629" fmla="*/ 2397119 w 12191999"/>
                <a:gd name="connsiteY629" fmla="*/ 69515 h 90638"/>
                <a:gd name="connsiteX630" fmla="*/ 2368544 w 12191999"/>
                <a:gd name="connsiteY630" fmla="*/ 59990 h 90638"/>
                <a:gd name="connsiteX631" fmla="*/ 2317744 w 12191999"/>
                <a:gd name="connsiteY631" fmla="*/ 69515 h 90638"/>
                <a:gd name="connsiteX632" fmla="*/ 2295519 w 12191999"/>
                <a:gd name="connsiteY632" fmla="*/ 50465 h 90638"/>
                <a:gd name="connsiteX633" fmla="*/ 2260594 w 12191999"/>
                <a:gd name="connsiteY633" fmla="*/ 63165 h 90638"/>
                <a:gd name="connsiteX634" fmla="*/ 2232019 w 12191999"/>
                <a:gd name="connsiteY634" fmla="*/ 50465 h 90638"/>
                <a:gd name="connsiteX635" fmla="*/ 2168519 w 12191999"/>
                <a:gd name="connsiteY635" fmla="*/ 75865 h 90638"/>
                <a:gd name="connsiteX636" fmla="*/ 2152644 w 12191999"/>
                <a:gd name="connsiteY636" fmla="*/ 50465 h 90638"/>
                <a:gd name="connsiteX637" fmla="*/ 2105019 w 12191999"/>
                <a:gd name="connsiteY637" fmla="*/ 69515 h 90638"/>
                <a:gd name="connsiteX638" fmla="*/ 2079619 w 12191999"/>
                <a:gd name="connsiteY638" fmla="*/ 53640 h 90638"/>
                <a:gd name="connsiteX639" fmla="*/ 2060569 w 12191999"/>
                <a:gd name="connsiteY639" fmla="*/ 63165 h 90638"/>
                <a:gd name="connsiteX640" fmla="*/ 2031994 w 12191999"/>
                <a:gd name="connsiteY640" fmla="*/ 59990 h 90638"/>
                <a:gd name="connsiteX641" fmla="*/ 2019294 w 12191999"/>
                <a:gd name="connsiteY641" fmla="*/ 69515 h 90638"/>
                <a:gd name="connsiteX642" fmla="*/ 2012349 w 12191999"/>
                <a:gd name="connsiteY642" fmla="*/ 70706 h 90638"/>
                <a:gd name="connsiteX643" fmla="*/ 2009438 w 12191999"/>
                <a:gd name="connsiteY643" fmla="*/ 68497 h 90638"/>
                <a:gd name="connsiteX644" fmla="*/ 2009438 w 12191999"/>
                <a:gd name="connsiteY644" fmla="*/ 45719 h 90638"/>
                <a:gd name="connsiteX645" fmla="*/ 2008088 w 12191999"/>
                <a:gd name="connsiteY645" fmla="*/ 45719 h 90638"/>
                <a:gd name="connsiteX646" fmla="*/ 2008088 w 12191999"/>
                <a:gd name="connsiteY646" fmla="*/ 71797 h 90638"/>
                <a:gd name="connsiteX647" fmla="*/ 1996111 w 12191999"/>
                <a:gd name="connsiteY647" fmla="*/ 65229 h 90638"/>
                <a:gd name="connsiteX648" fmla="*/ 1968323 w 12191999"/>
                <a:gd name="connsiteY648" fmla="*/ 74754 h 90638"/>
                <a:gd name="connsiteX649" fmla="*/ 1940535 w 12191999"/>
                <a:gd name="connsiteY649" fmla="*/ 55704 h 90638"/>
                <a:gd name="connsiteX650" fmla="*/ 1912746 w 12191999"/>
                <a:gd name="connsiteY650" fmla="*/ 74754 h 90638"/>
                <a:gd name="connsiteX651" fmla="*/ 1888431 w 12191999"/>
                <a:gd name="connsiteY651" fmla="*/ 65229 h 90638"/>
                <a:gd name="connsiteX652" fmla="*/ 1853696 w 12191999"/>
                <a:gd name="connsiteY652" fmla="*/ 90629 h 90638"/>
                <a:gd name="connsiteX653" fmla="*/ 1818960 w 12191999"/>
                <a:gd name="connsiteY653" fmla="*/ 68404 h 90638"/>
                <a:gd name="connsiteX654" fmla="*/ 1787698 w 12191999"/>
                <a:gd name="connsiteY654" fmla="*/ 81104 h 90638"/>
                <a:gd name="connsiteX655" fmla="*/ 1777278 w 12191999"/>
                <a:gd name="connsiteY655" fmla="*/ 71579 h 90638"/>
                <a:gd name="connsiteX656" fmla="*/ 1756437 w 12191999"/>
                <a:gd name="connsiteY656" fmla="*/ 68404 h 90638"/>
                <a:gd name="connsiteX657" fmla="*/ 1752286 w 12191999"/>
                <a:gd name="connsiteY657" fmla="*/ 67862 h 90638"/>
                <a:gd name="connsiteX658" fmla="*/ 1743441 w 12191999"/>
                <a:gd name="connsiteY658" fmla="*/ 75865 h 90638"/>
                <a:gd name="connsiteX659" fmla="*/ 1705341 w 12191999"/>
                <a:gd name="connsiteY659" fmla="*/ 63165 h 90638"/>
                <a:gd name="connsiteX660" fmla="*/ 1689466 w 12191999"/>
                <a:gd name="connsiteY660" fmla="*/ 72690 h 90638"/>
                <a:gd name="connsiteX661" fmla="*/ 1659328 w 12191999"/>
                <a:gd name="connsiteY661" fmla="*/ 48803 h 90638"/>
                <a:gd name="connsiteX662" fmla="*/ 1652002 w 12191999"/>
                <a:gd name="connsiteY662" fmla="*/ 45719 h 90638"/>
                <a:gd name="connsiteX663" fmla="*/ 1640596 w 12191999"/>
                <a:gd name="connsiteY663" fmla="*/ 45719 h 90638"/>
                <a:gd name="connsiteX664" fmla="*/ 1637971 w 12191999"/>
                <a:gd name="connsiteY664" fmla="*/ 46273 h 90638"/>
                <a:gd name="connsiteX665" fmla="*/ 1603741 w 12191999"/>
                <a:gd name="connsiteY665" fmla="*/ 63165 h 90638"/>
                <a:gd name="connsiteX666" fmla="*/ 1530716 w 12191999"/>
                <a:gd name="connsiteY666" fmla="*/ 50465 h 90638"/>
                <a:gd name="connsiteX667" fmla="*/ 1486266 w 12191999"/>
                <a:gd name="connsiteY667" fmla="*/ 63165 h 90638"/>
                <a:gd name="connsiteX668" fmla="*/ 1448166 w 12191999"/>
                <a:gd name="connsiteY668" fmla="*/ 75865 h 90638"/>
                <a:gd name="connsiteX669" fmla="*/ 1391016 w 12191999"/>
                <a:gd name="connsiteY669" fmla="*/ 63165 h 90638"/>
                <a:gd name="connsiteX670" fmla="*/ 1352916 w 12191999"/>
                <a:gd name="connsiteY670" fmla="*/ 63165 h 90638"/>
                <a:gd name="connsiteX671" fmla="*/ 1336644 w 12191999"/>
                <a:gd name="connsiteY671" fmla="*/ 51259 h 90638"/>
                <a:gd name="connsiteX672" fmla="*/ 1328796 w 12191999"/>
                <a:gd name="connsiteY672" fmla="*/ 45719 h 90638"/>
                <a:gd name="connsiteX673" fmla="*/ 1315110 w 12191999"/>
                <a:gd name="connsiteY673" fmla="*/ 45719 h 90638"/>
                <a:gd name="connsiteX674" fmla="*/ 1305564 w 12191999"/>
                <a:gd name="connsiteY674" fmla="*/ 51035 h 90638"/>
                <a:gd name="connsiteX675" fmla="*/ 1260841 w 12191999"/>
                <a:gd name="connsiteY675" fmla="*/ 82215 h 90638"/>
                <a:gd name="connsiteX676" fmla="*/ 1190991 w 12191999"/>
                <a:gd name="connsiteY676" fmla="*/ 59990 h 90638"/>
                <a:gd name="connsiteX677" fmla="*/ 1152891 w 12191999"/>
                <a:gd name="connsiteY677" fmla="*/ 75865 h 90638"/>
                <a:gd name="connsiteX678" fmla="*/ 1086216 w 12191999"/>
                <a:gd name="connsiteY678" fmla="*/ 63165 h 90638"/>
                <a:gd name="connsiteX679" fmla="*/ 1067960 w 12191999"/>
                <a:gd name="connsiteY679" fmla="*/ 51655 h 90638"/>
                <a:gd name="connsiteX680" fmla="*/ 1054837 w 12191999"/>
                <a:gd name="connsiteY680" fmla="*/ 45719 h 90638"/>
                <a:gd name="connsiteX681" fmla="*/ 1046846 w 12191999"/>
                <a:gd name="connsiteY681" fmla="*/ 45719 h 90638"/>
                <a:gd name="connsiteX682" fmla="*/ 1045577 w 12191999"/>
                <a:gd name="connsiteY682" fmla="*/ 46177 h 90638"/>
                <a:gd name="connsiteX683" fmla="*/ 1045452 w 12191999"/>
                <a:gd name="connsiteY683" fmla="*/ 55408 h 90638"/>
                <a:gd name="connsiteX684" fmla="*/ 1041833 w 12191999"/>
                <a:gd name="connsiteY684" fmla="*/ 71360 h 90638"/>
                <a:gd name="connsiteX685" fmla="*/ 1035393 w 12191999"/>
                <a:gd name="connsiteY685" fmla="*/ 63649 h 90638"/>
                <a:gd name="connsiteX686" fmla="*/ 1040269 w 12191999"/>
                <a:gd name="connsiteY686" fmla="*/ 50273 h 90638"/>
                <a:gd name="connsiteX687" fmla="*/ 1043443 w 12191999"/>
                <a:gd name="connsiteY687" fmla="*/ 46947 h 90638"/>
                <a:gd name="connsiteX688" fmla="*/ 1024898 w 12191999"/>
                <a:gd name="connsiteY688" fmla="*/ 53640 h 90638"/>
                <a:gd name="connsiteX689" fmla="*/ 997316 w 12191999"/>
                <a:gd name="connsiteY689" fmla="*/ 63165 h 90638"/>
                <a:gd name="connsiteX690" fmla="*/ 961746 w 12191999"/>
                <a:gd name="connsiteY690" fmla="*/ 46645 h 90638"/>
                <a:gd name="connsiteX691" fmla="*/ 958495 w 12191999"/>
                <a:gd name="connsiteY691" fmla="*/ 45719 h 90638"/>
                <a:gd name="connsiteX692" fmla="*/ 951677 w 12191999"/>
                <a:gd name="connsiteY692" fmla="*/ 45719 h 90638"/>
                <a:gd name="connsiteX693" fmla="*/ 944333 w 12191999"/>
                <a:gd name="connsiteY693" fmla="*/ 55624 h 90638"/>
                <a:gd name="connsiteX694" fmla="*/ 936991 w 12191999"/>
                <a:gd name="connsiteY694" fmla="*/ 69515 h 90638"/>
                <a:gd name="connsiteX695" fmla="*/ 902066 w 12191999"/>
                <a:gd name="connsiteY695" fmla="*/ 69515 h 90638"/>
                <a:gd name="connsiteX696" fmla="*/ 886191 w 12191999"/>
                <a:gd name="connsiteY696" fmla="*/ 66340 h 90638"/>
                <a:gd name="connsiteX697" fmla="*/ 870316 w 12191999"/>
                <a:gd name="connsiteY697" fmla="*/ 79040 h 90638"/>
                <a:gd name="connsiteX698" fmla="*/ 851266 w 12191999"/>
                <a:gd name="connsiteY698" fmla="*/ 63165 h 90638"/>
                <a:gd name="connsiteX699" fmla="*/ 835391 w 12191999"/>
                <a:gd name="connsiteY699" fmla="*/ 82215 h 90638"/>
                <a:gd name="connsiteX700" fmla="*/ 813166 w 12191999"/>
                <a:gd name="connsiteY700" fmla="*/ 56815 h 90638"/>
                <a:gd name="connsiteX701" fmla="*/ 794116 w 12191999"/>
                <a:gd name="connsiteY701" fmla="*/ 75865 h 90638"/>
                <a:gd name="connsiteX702" fmla="*/ 756016 w 12191999"/>
                <a:gd name="connsiteY702" fmla="*/ 47290 h 90638"/>
                <a:gd name="connsiteX703" fmla="*/ 754102 w 12191999"/>
                <a:gd name="connsiteY703" fmla="*/ 45719 h 90638"/>
                <a:gd name="connsiteX704" fmla="*/ 667651 w 12191999"/>
                <a:gd name="connsiteY704" fmla="*/ 45719 h 90638"/>
                <a:gd name="connsiteX705" fmla="*/ 652384 w 12191999"/>
                <a:gd name="connsiteY705" fmla="*/ 60635 h 90638"/>
                <a:gd name="connsiteX706" fmla="*/ 622666 w 12191999"/>
                <a:gd name="connsiteY706" fmla="*/ 82215 h 90638"/>
                <a:gd name="connsiteX707" fmla="*/ 559166 w 12191999"/>
                <a:gd name="connsiteY707" fmla="*/ 59990 h 90638"/>
                <a:gd name="connsiteX708" fmla="*/ 543291 w 12191999"/>
                <a:gd name="connsiteY708" fmla="*/ 50465 h 90638"/>
                <a:gd name="connsiteX709" fmla="*/ 517891 w 12191999"/>
                <a:gd name="connsiteY709" fmla="*/ 59990 h 90638"/>
                <a:gd name="connsiteX710" fmla="*/ 505191 w 12191999"/>
                <a:gd name="connsiteY710" fmla="*/ 49870 h 90638"/>
                <a:gd name="connsiteX711" fmla="*/ 499287 w 12191999"/>
                <a:gd name="connsiteY711" fmla="*/ 45719 h 90638"/>
                <a:gd name="connsiteX712" fmla="*/ 485588 w 12191999"/>
                <a:gd name="connsiteY712" fmla="*/ 45719 h 90638"/>
                <a:gd name="connsiteX713" fmla="*/ 479592 w 12191999"/>
                <a:gd name="connsiteY713" fmla="*/ 49869 h 90638"/>
                <a:gd name="connsiteX714" fmla="*/ 467091 w 12191999"/>
                <a:gd name="connsiteY714" fmla="*/ 59990 h 90638"/>
                <a:gd name="connsiteX715" fmla="*/ 444866 w 12191999"/>
                <a:gd name="connsiteY715" fmla="*/ 50465 h 90638"/>
                <a:gd name="connsiteX716" fmla="*/ 413116 w 12191999"/>
                <a:gd name="connsiteY716" fmla="*/ 75865 h 90638"/>
                <a:gd name="connsiteX717" fmla="*/ 381366 w 12191999"/>
                <a:gd name="connsiteY717" fmla="*/ 53640 h 90638"/>
                <a:gd name="connsiteX718" fmla="*/ 352791 w 12191999"/>
                <a:gd name="connsiteY718" fmla="*/ 66340 h 90638"/>
                <a:gd name="connsiteX719" fmla="*/ 343266 w 12191999"/>
                <a:gd name="connsiteY719" fmla="*/ 56815 h 90638"/>
                <a:gd name="connsiteX720" fmla="*/ 324216 w 12191999"/>
                <a:gd name="connsiteY720" fmla="*/ 53640 h 90638"/>
                <a:gd name="connsiteX721" fmla="*/ 305166 w 12191999"/>
                <a:gd name="connsiteY721" fmla="*/ 53640 h 90638"/>
                <a:gd name="connsiteX722" fmla="*/ 289291 w 12191999"/>
                <a:gd name="connsiteY722" fmla="*/ 72690 h 90638"/>
                <a:gd name="connsiteX723" fmla="*/ 254366 w 12191999"/>
                <a:gd name="connsiteY723" fmla="*/ 56815 h 90638"/>
                <a:gd name="connsiteX724" fmla="*/ 181341 w 12191999"/>
                <a:gd name="connsiteY724" fmla="*/ 79040 h 90638"/>
                <a:gd name="connsiteX725" fmla="*/ 162290 w 12191999"/>
                <a:gd name="connsiteY725" fmla="*/ 58204 h 90638"/>
                <a:gd name="connsiteX726" fmla="*/ 155595 w 12191999"/>
                <a:gd name="connsiteY726" fmla="*/ 45719 h 90638"/>
                <a:gd name="connsiteX727" fmla="*/ 126872 w 12191999"/>
                <a:gd name="connsiteY727" fmla="*/ 45719 h 90638"/>
                <a:gd name="connsiteX728" fmla="*/ 123000 w 12191999"/>
                <a:gd name="connsiteY728" fmla="*/ 48282 h 90638"/>
                <a:gd name="connsiteX729" fmla="*/ 98791 w 12191999"/>
                <a:gd name="connsiteY729" fmla="*/ 63165 h 90638"/>
                <a:gd name="connsiteX730" fmla="*/ 57516 w 12191999"/>
                <a:gd name="connsiteY730" fmla="*/ 56815 h 90638"/>
                <a:gd name="connsiteX731" fmla="*/ 16241 w 12191999"/>
                <a:gd name="connsiteY731" fmla="*/ 63165 h 90638"/>
                <a:gd name="connsiteX732" fmla="*/ 0 w 12191999"/>
                <a:gd name="connsiteY732" fmla="*/ 56708 h 90638"/>
                <a:gd name="connsiteX733" fmla="*/ 0 w 12191999"/>
                <a:gd name="connsiteY733" fmla="*/ 0 h 90638"/>
                <a:gd name="connsiteX734" fmla="*/ 2008086 w 12191999"/>
                <a:gd name="connsiteY734" fmla="*/ 0 h 90638"/>
                <a:gd name="connsiteX735" fmla="*/ 2008086 w 12191999"/>
                <a:gd name="connsiteY735" fmla="*/ 34243 h 90638"/>
                <a:gd name="connsiteX736" fmla="*/ 2008088 w 12191999"/>
                <a:gd name="connsiteY736" fmla="*/ 34243 h 90638"/>
                <a:gd name="connsiteX737" fmla="*/ 2008088 w 12191999"/>
                <a:gd name="connsiteY737" fmla="*/ 0 h 90638"/>
                <a:gd name="connsiteX738" fmla="*/ 4554064 w 12191999"/>
                <a:gd name="connsiteY738" fmla="*/ 0 h 90638"/>
                <a:gd name="connsiteX739" fmla="*/ 4554064 w 12191999"/>
                <a:gd name="connsiteY739" fmla="*/ 34243 h 90638"/>
                <a:gd name="connsiteX740" fmla="*/ 4554066 w 12191999"/>
                <a:gd name="connsiteY740" fmla="*/ 34243 h 90638"/>
                <a:gd name="connsiteX741" fmla="*/ 4554066 w 12191999"/>
                <a:gd name="connsiteY741" fmla="*/ 0 h 90638"/>
                <a:gd name="connsiteX742" fmla="*/ 7100042 w 12191999"/>
                <a:gd name="connsiteY742" fmla="*/ 0 h 90638"/>
                <a:gd name="connsiteX743" fmla="*/ 7100042 w 12191999"/>
                <a:gd name="connsiteY743" fmla="*/ 34243 h 90638"/>
                <a:gd name="connsiteX744" fmla="*/ 7100044 w 12191999"/>
                <a:gd name="connsiteY744" fmla="*/ 34243 h 90638"/>
                <a:gd name="connsiteX745" fmla="*/ 7100044 w 12191999"/>
                <a:gd name="connsiteY745" fmla="*/ 0 h 90638"/>
                <a:gd name="connsiteX746" fmla="*/ 9646020 w 12191999"/>
                <a:gd name="connsiteY746" fmla="*/ 0 h 90638"/>
                <a:gd name="connsiteX747" fmla="*/ 9646020 w 12191999"/>
                <a:gd name="connsiteY747" fmla="*/ 34243 h 90638"/>
                <a:gd name="connsiteX748" fmla="*/ 9646021 w 12191999"/>
                <a:gd name="connsiteY748" fmla="*/ 34243 h 90638"/>
                <a:gd name="connsiteX749" fmla="*/ 9646021 w 12191999"/>
                <a:gd name="connsiteY749" fmla="*/ 0 h 90638"/>
                <a:gd name="connsiteX750" fmla="*/ 12191997 w 12191999"/>
                <a:gd name="connsiteY750" fmla="*/ 0 h 90638"/>
                <a:gd name="connsiteX751" fmla="*/ 12191997 w 12191999"/>
                <a:gd name="connsiteY751" fmla="*/ 34243 h 90638"/>
                <a:gd name="connsiteX752" fmla="*/ 12191999 w 12191999"/>
                <a:gd name="connsiteY752" fmla="*/ 34243 h 90638"/>
                <a:gd name="connsiteX753" fmla="*/ 12191999 w 12191999"/>
                <a:gd name="connsiteY753" fmla="*/ 71797 h 90638"/>
                <a:gd name="connsiteX754" fmla="*/ 12180022 w 12191999"/>
                <a:gd name="connsiteY754" fmla="*/ 65229 h 90638"/>
                <a:gd name="connsiteX755" fmla="*/ 12152234 w 12191999"/>
                <a:gd name="connsiteY755" fmla="*/ 74754 h 90638"/>
                <a:gd name="connsiteX756" fmla="*/ 12124446 w 12191999"/>
                <a:gd name="connsiteY756" fmla="*/ 55704 h 90638"/>
                <a:gd name="connsiteX757" fmla="*/ 12096657 w 12191999"/>
                <a:gd name="connsiteY757" fmla="*/ 74754 h 90638"/>
                <a:gd name="connsiteX758" fmla="*/ 12072342 w 12191999"/>
                <a:gd name="connsiteY758" fmla="*/ 65229 h 90638"/>
                <a:gd name="connsiteX759" fmla="*/ 12037607 w 12191999"/>
                <a:gd name="connsiteY759" fmla="*/ 90629 h 9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12191999" h="90638">
                  <a:moveTo>
                    <a:pt x="1654143" y="69978"/>
                  </a:moveTo>
                  <a:cubicBezTo>
                    <a:pt x="1652014" y="72431"/>
                    <a:pt x="1644755" y="70859"/>
                    <a:pt x="1645395" y="65115"/>
                  </a:cubicBezTo>
                  <a:cubicBezTo>
                    <a:pt x="1646034" y="59372"/>
                    <a:pt x="1657797" y="52349"/>
                    <a:pt x="1659255" y="53159"/>
                  </a:cubicBezTo>
                  <a:cubicBezTo>
                    <a:pt x="1660713" y="53970"/>
                    <a:pt x="1658976" y="64765"/>
                    <a:pt x="1654143" y="69978"/>
                  </a:cubicBezTo>
                  <a:close/>
                  <a:moveTo>
                    <a:pt x="4200121" y="69978"/>
                  </a:moveTo>
                  <a:cubicBezTo>
                    <a:pt x="4197992" y="72431"/>
                    <a:pt x="4190733" y="70859"/>
                    <a:pt x="4191373" y="65115"/>
                  </a:cubicBezTo>
                  <a:cubicBezTo>
                    <a:pt x="4192012" y="59372"/>
                    <a:pt x="4203775" y="52349"/>
                    <a:pt x="4205233" y="53159"/>
                  </a:cubicBezTo>
                  <a:cubicBezTo>
                    <a:pt x="4206691" y="53970"/>
                    <a:pt x="4204954" y="64765"/>
                    <a:pt x="4200121" y="69978"/>
                  </a:cubicBezTo>
                  <a:close/>
                  <a:moveTo>
                    <a:pt x="6746099" y="69978"/>
                  </a:moveTo>
                  <a:cubicBezTo>
                    <a:pt x="6743970" y="72431"/>
                    <a:pt x="6736711" y="70859"/>
                    <a:pt x="6737351" y="65115"/>
                  </a:cubicBezTo>
                  <a:cubicBezTo>
                    <a:pt x="6737990" y="59372"/>
                    <a:pt x="6749753" y="52349"/>
                    <a:pt x="6751211" y="53159"/>
                  </a:cubicBezTo>
                  <a:cubicBezTo>
                    <a:pt x="6752669" y="53970"/>
                    <a:pt x="6750932" y="64765"/>
                    <a:pt x="6746099" y="69978"/>
                  </a:cubicBezTo>
                  <a:close/>
                  <a:moveTo>
                    <a:pt x="9292076" y="69978"/>
                  </a:moveTo>
                  <a:cubicBezTo>
                    <a:pt x="9289948" y="72431"/>
                    <a:pt x="9282688" y="70859"/>
                    <a:pt x="9283328" y="65115"/>
                  </a:cubicBezTo>
                  <a:cubicBezTo>
                    <a:pt x="9283968" y="59372"/>
                    <a:pt x="9295730" y="52349"/>
                    <a:pt x="9297188" y="53159"/>
                  </a:cubicBezTo>
                  <a:cubicBezTo>
                    <a:pt x="9298646" y="53970"/>
                    <a:pt x="9296910" y="64765"/>
                    <a:pt x="9292076" y="69978"/>
                  </a:cubicBezTo>
                  <a:close/>
                  <a:moveTo>
                    <a:pt x="11838054" y="69978"/>
                  </a:moveTo>
                  <a:cubicBezTo>
                    <a:pt x="11835925" y="72431"/>
                    <a:pt x="11828666" y="70859"/>
                    <a:pt x="11829306" y="65115"/>
                  </a:cubicBezTo>
                  <a:cubicBezTo>
                    <a:pt x="11829945" y="59372"/>
                    <a:pt x="11841708" y="52349"/>
                    <a:pt x="11843166" y="53159"/>
                  </a:cubicBezTo>
                  <a:cubicBezTo>
                    <a:pt x="11844624" y="53970"/>
                    <a:pt x="11842887" y="64765"/>
                    <a:pt x="11838054" y="69978"/>
                  </a:cubicBezTo>
                  <a:close/>
                  <a:moveTo>
                    <a:pt x="1669835" y="70368"/>
                  </a:moveTo>
                  <a:cubicBezTo>
                    <a:pt x="1666211" y="67240"/>
                    <a:pt x="1664908" y="60763"/>
                    <a:pt x="1666001" y="60277"/>
                  </a:cubicBezTo>
                  <a:cubicBezTo>
                    <a:pt x="1667095" y="59790"/>
                    <a:pt x="1675917" y="64004"/>
                    <a:pt x="1676396" y="67450"/>
                  </a:cubicBezTo>
                  <a:cubicBezTo>
                    <a:pt x="1676876" y="70896"/>
                    <a:pt x="1671433" y="71840"/>
                    <a:pt x="1669835" y="70368"/>
                  </a:cubicBezTo>
                  <a:close/>
                  <a:moveTo>
                    <a:pt x="4215813" y="70368"/>
                  </a:moveTo>
                  <a:cubicBezTo>
                    <a:pt x="4212189" y="67240"/>
                    <a:pt x="4210886" y="60763"/>
                    <a:pt x="4211979" y="60277"/>
                  </a:cubicBezTo>
                  <a:cubicBezTo>
                    <a:pt x="4213073" y="59790"/>
                    <a:pt x="4221895" y="64004"/>
                    <a:pt x="4222374" y="67450"/>
                  </a:cubicBezTo>
                  <a:cubicBezTo>
                    <a:pt x="4222854" y="70896"/>
                    <a:pt x="4217411" y="71840"/>
                    <a:pt x="4215813" y="70368"/>
                  </a:cubicBezTo>
                  <a:close/>
                  <a:moveTo>
                    <a:pt x="6761791" y="70368"/>
                  </a:moveTo>
                  <a:cubicBezTo>
                    <a:pt x="6758167" y="67240"/>
                    <a:pt x="6756864" y="60763"/>
                    <a:pt x="6757957" y="60277"/>
                  </a:cubicBezTo>
                  <a:cubicBezTo>
                    <a:pt x="6759051" y="59790"/>
                    <a:pt x="6767873" y="64004"/>
                    <a:pt x="6768352" y="67450"/>
                  </a:cubicBezTo>
                  <a:cubicBezTo>
                    <a:pt x="6768832" y="70896"/>
                    <a:pt x="6763389" y="71840"/>
                    <a:pt x="6761791" y="70368"/>
                  </a:cubicBezTo>
                  <a:close/>
                  <a:moveTo>
                    <a:pt x="9307768" y="70368"/>
                  </a:moveTo>
                  <a:cubicBezTo>
                    <a:pt x="9304144" y="67240"/>
                    <a:pt x="9302842" y="60763"/>
                    <a:pt x="9303934" y="60277"/>
                  </a:cubicBezTo>
                  <a:cubicBezTo>
                    <a:pt x="9305028" y="59790"/>
                    <a:pt x="9313850" y="64004"/>
                    <a:pt x="9314329" y="67450"/>
                  </a:cubicBezTo>
                  <a:cubicBezTo>
                    <a:pt x="9314809" y="70896"/>
                    <a:pt x="9309366" y="71840"/>
                    <a:pt x="9307768" y="70368"/>
                  </a:cubicBezTo>
                  <a:close/>
                  <a:moveTo>
                    <a:pt x="11853746" y="70368"/>
                  </a:moveTo>
                  <a:cubicBezTo>
                    <a:pt x="11850122" y="67240"/>
                    <a:pt x="11848819" y="60763"/>
                    <a:pt x="11849912" y="60277"/>
                  </a:cubicBezTo>
                  <a:cubicBezTo>
                    <a:pt x="11851006" y="59790"/>
                    <a:pt x="11859828" y="64004"/>
                    <a:pt x="11860307" y="67450"/>
                  </a:cubicBezTo>
                  <a:cubicBezTo>
                    <a:pt x="11860787" y="70896"/>
                    <a:pt x="11855344" y="71840"/>
                    <a:pt x="11853746" y="70368"/>
                  </a:cubicBezTo>
                  <a:close/>
                  <a:moveTo>
                    <a:pt x="677499" y="71550"/>
                  </a:moveTo>
                  <a:cubicBezTo>
                    <a:pt x="675369" y="74003"/>
                    <a:pt x="668111" y="72431"/>
                    <a:pt x="668750" y="66687"/>
                  </a:cubicBezTo>
                  <a:cubicBezTo>
                    <a:pt x="669390" y="60944"/>
                    <a:pt x="681152" y="53921"/>
                    <a:pt x="682611" y="54731"/>
                  </a:cubicBezTo>
                  <a:cubicBezTo>
                    <a:pt x="684069" y="55542"/>
                    <a:pt x="682331" y="66337"/>
                    <a:pt x="677499" y="71550"/>
                  </a:cubicBezTo>
                  <a:close/>
                  <a:moveTo>
                    <a:pt x="3223477" y="71550"/>
                  </a:moveTo>
                  <a:cubicBezTo>
                    <a:pt x="3221347" y="74003"/>
                    <a:pt x="3214089" y="72431"/>
                    <a:pt x="3214728" y="66687"/>
                  </a:cubicBezTo>
                  <a:cubicBezTo>
                    <a:pt x="3215368" y="60944"/>
                    <a:pt x="3227130" y="53921"/>
                    <a:pt x="3228589" y="54731"/>
                  </a:cubicBezTo>
                  <a:cubicBezTo>
                    <a:pt x="3230047" y="55542"/>
                    <a:pt x="3228309" y="66337"/>
                    <a:pt x="3223477" y="71550"/>
                  </a:cubicBezTo>
                  <a:close/>
                  <a:moveTo>
                    <a:pt x="5769455" y="71550"/>
                  </a:moveTo>
                  <a:cubicBezTo>
                    <a:pt x="5767325" y="74003"/>
                    <a:pt x="5760067" y="72431"/>
                    <a:pt x="5760706" y="66687"/>
                  </a:cubicBezTo>
                  <a:cubicBezTo>
                    <a:pt x="5761346" y="60944"/>
                    <a:pt x="5773108" y="53921"/>
                    <a:pt x="5774567" y="54731"/>
                  </a:cubicBezTo>
                  <a:cubicBezTo>
                    <a:pt x="5776025" y="55542"/>
                    <a:pt x="5774287" y="66337"/>
                    <a:pt x="5769455" y="71550"/>
                  </a:cubicBezTo>
                  <a:close/>
                  <a:moveTo>
                    <a:pt x="8315433" y="71550"/>
                  </a:moveTo>
                  <a:cubicBezTo>
                    <a:pt x="8313303" y="74003"/>
                    <a:pt x="8306044" y="72431"/>
                    <a:pt x="8306683" y="66687"/>
                  </a:cubicBezTo>
                  <a:cubicBezTo>
                    <a:pt x="8307324" y="60944"/>
                    <a:pt x="8319086" y="53921"/>
                    <a:pt x="8320544" y="54731"/>
                  </a:cubicBezTo>
                  <a:cubicBezTo>
                    <a:pt x="8322003" y="55542"/>
                    <a:pt x="8320265" y="66337"/>
                    <a:pt x="8315433" y="71550"/>
                  </a:cubicBezTo>
                  <a:close/>
                  <a:moveTo>
                    <a:pt x="10861410" y="71550"/>
                  </a:moveTo>
                  <a:cubicBezTo>
                    <a:pt x="10859280" y="74003"/>
                    <a:pt x="10852022" y="72431"/>
                    <a:pt x="10852661" y="66687"/>
                  </a:cubicBezTo>
                  <a:cubicBezTo>
                    <a:pt x="10853301" y="60944"/>
                    <a:pt x="10865063" y="53921"/>
                    <a:pt x="10866522" y="54731"/>
                  </a:cubicBezTo>
                  <a:cubicBezTo>
                    <a:pt x="10867980" y="55542"/>
                    <a:pt x="10866242" y="66337"/>
                    <a:pt x="10861410" y="71550"/>
                  </a:cubicBezTo>
                  <a:close/>
                  <a:moveTo>
                    <a:pt x="693191" y="71940"/>
                  </a:moveTo>
                  <a:cubicBezTo>
                    <a:pt x="689566" y="68812"/>
                    <a:pt x="688263" y="62335"/>
                    <a:pt x="689357" y="61849"/>
                  </a:cubicBezTo>
                  <a:cubicBezTo>
                    <a:pt x="690450" y="61362"/>
                    <a:pt x="699273" y="65576"/>
                    <a:pt x="699752" y="69022"/>
                  </a:cubicBezTo>
                  <a:cubicBezTo>
                    <a:pt x="700231" y="72468"/>
                    <a:pt x="694788" y="73412"/>
                    <a:pt x="693191" y="71940"/>
                  </a:cubicBezTo>
                  <a:close/>
                  <a:moveTo>
                    <a:pt x="3239169" y="71940"/>
                  </a:moveTo>
                  <a:cubicBezTo>
                    <a:pt x="3235544" y="68812"/>
                    <a:pt x="3234241" y="62335"/>
                    <a:pt x="3235335" y="61849"/>
                  </a:cubicBezTo>
                  <a:cubicBezTo>
                    <a:pt x="3236428" y="61362"/>
                    <a:pt x="3245251" y="65576"/>
                    <a:pt x="3245730" y="69022"/>
                  </a:cubicBezTo>
                  <a:cubicBezTo>
                    <a:pt x="3246209" y="72468"/>
                    <a:pt x="3240766" y="73412"/>
                    <a:pt x="3239169" y="71940"/>
                  </a:cubicBezTo>
                  <a:close/>
                  <a:moveTo>
                    <a:pt x="5785147" y="71940"/>
                  </a:moveTo>
                  <a:cubicBezTo>
                    <a:pt x="5781522" y="68812"/>
                    <a:pt x="5780219" y="62335"/>
                    <a:pt x="5781313" y="61849"/>
                  </a:cubicBezTo>
                  <a:cubicBezTo>
                    <a:pt x="5782406" y="61362"/>
                    <a:pt x="5791229" y="65576"/>
                    <a:pt x="5791708" y="69022"/>
                  </a:cubicBezTo>
                  <a:cubicBezTo>
                    <a:pt x="5792187" y="72468"/>
                    <a:pt x="5786744" y="73412"/>
                    <a:pt x="5785147" y="71940"/>
                  </a:cubicBezTo>
                  <a:close/>
                  <a:moveTo>
                    <a:pt x="8331125" y="71940"/>
                  </a:moveTo>
                  <a:cubicBezTo>
                    <a:pt x="8327500" y="68812"/>
                    <a:pt x="8326197" y="62335"/>
                    <a:pt x="8327291" y="61849"/>
                  </a:cubicBezTo>
                  <a:cubicBezTo>
                    <a:pt x="8328384" y="61362"/>
                    <a:pt x="8337207" y="65576"/>
                    <a:pt x="8337686" y="69022"/>
                  </a:cubicBezTo>
                  <a:cubicBezTo>
                    <a:pt x="8338164" y="72468"/>
                    <a:pt x="8332722" y="73412"/>
                    <a:pt x="8331125" y="71940"/>
                  </a:cubicBezTo>
                  <a:close/>
                  <a:moveTo>
                    <a:pt x="10877102" y="71940"/>
                  </a:moveTo>
                  <a:cubicBezTo>
                    <a:pt x="10873477" y="68812"/>
                    <a:pt x="10872174" y="62335"/>
                    <a:pt x="10873268" y="61849"/>
                  </a:cubicBezTo>
                  <a:cubicBezTo>
                    <a:pt x="10874361" y="61362"/>
                    <a:pt x="10883184" y="65576"/>
                    <a:pt x="10883663" y="69022"/>
                  </a:cubicBezTo>
                  <a:cubicBezTo>
                    <a:pt x="10884142" y="72468"/>
                    <a:pt x="10878699" y="73412"/>
                    <a:pt x="10877102" y="71940"/>
                  </a:cubicBezTo>
                  <a:close/>
                  <a:moveTo>
                    <a:pt x="1053387" y="71979"/>
                  </a:moveTo>
                  <a:cubicBezTo>
                    <a:pt x="1050719" y="67019"/>
                    <a:pt x="1049759" y="56748"/>
                    <a:pt x="1050564" y="55978"/>
                  </a:cubicBezTo>
                  <a:cubicBezTo>
                    <a:pt x="1051369" y="55205"/>
                    <a:pt x="1057865" y="61887"/>
                    <a:pt x="1058217" y="67352"/>
                  </a:cubicBezTo>
                  <a:cubicBezTo>
                    <a:pt x="1058571" y="72816"/>
                    <a:pt x="1054563" y="74313"/>
                    <a:pt x="1053387" y="71979"/>
                  </a:cubicBezTo>
                  <a:close/>
                  <a:moveTo>
                    <a:pt x="3599365" y="71979"/>
                  </a:moveTo>
                  <a:cubicBezTo>
                    <a:pt x="3596697" y="67019"/>
                    <a:pt x="3595737" y="56748"/>
                    <a:pt x="3596542" y="55978"/>
                  </a:cubicBezTo>
                  <a:cubicBezTo>
                    <a:pt x="3597347" y="55205"/>
                    <a:pt x="3603843" y="61887"/>
                    <a:pt x="3604195" y="67352"/>
                  </a:cubicBezTo>
                  <a:cubicBezTo>
                    <a:pt x="3604549" y="72816"/>
                    <a:pt x="3600541" y="74313"/>
                    <a:pt x="3599365" y="71979"/>
                  </a:cubicBezTo>
                  <a:close/>
                  <a:moveTo>
                    <a:pt x="6145343" y="71979"/>
                  </a:moveTo>
                  <a:cubicBezTo>
                    <a:pt x="6142675" y="67019"/>
                    <a:pt x="6141715" y="56748"/>
                    <a:pt x="6142520" y="55978"/>
                  </a:cubicBezTo>
                  <a:cubicBezTo>
                    <a:pt x="6143325" y="55205"/>
                    <a:pt x="6149821" y="61887"/>
                    <a:pt x="6150173" y="67352"/>
                  </a:cubicBezTo>
                  <a:cubicBezTo>
                    <a:pt x="6150527" y="72816"/>
                    <a:pt x="6146519" y="74313"/>
                    <a:pt x="6145343" y="71979"/>
                  </a:cubicBezTo>
                  <a:close/>
                  <a:moveTo>
                    <a:pt x="8691320" y="71979"/>
                  </a:moveTo>
                  <a:cubicBezTo>
                    <a:pt x="8688652" y="67019"/>
                    <a:pt x="8687692" y="56748"/>
                    <a:pt x="8688498" y="55978"/>
                  </a:cubicBezTo>
                  <a:cubicBezTo>
                    <a:pt x="8689302" y="55205"/>
                    <a:pt x="8695798" y="61887"/>
                    <a:pt x="8696150" y="67352"/>
                  </a:cubicBezTo>
                  <a:cubicBezTo>
                    <a:pt x="8696504" y="72816"/>
                    <a:pt x="8692497" y="74313"/>
                    <a:pt x="8691320" y="71979"/>
                  </a:cubicBezTo>
                  <a:close/>
                  <a:moveTo>
                    <a:pt x="11237298" y="71979"/>
                  </a:moveTo>
                  <a:cubicBezTo>
                    <a:pt x="11234630" y="67019"/>
                    <a:pt x="11233670" y="56748"/>
                    <a:pt x="11234475" y="55978"/>
                  </a:cubicBezTo>
                  <a:cubicBezTo>
                    <a:pt x="11235280" y="55205"/>
                    <a:pt x="11241776" y="61887"/>
                    <a:pt x="11242128" y="67352"/>
                  </a:cubicBezTo>
                  <a:cubicBezTo>
                    <a:pt x="11242482" y="72816"/>
                    <a:pt x="11238474" y="74313"/>
                    <a:pt x="11237298" y="71979"/>
                  </a:cubicBezTo>
                  <a:close/>
                  <a:moveTo>
                    <a:pt x="1311238" y="74743"/>
                  </a:moveTo>
                  <a:cubicBezTo>
                    <a:pt x="1309109" y="77196"/>
                    <a:pt x="1301850" y="75624"/>
                    <a:pt x="1302490" y="69880"/>
                  </a:cubicBezTo>
                  <a:cubicBezTo>
                    <a:pt x="1303129" y="64137"/>
                    <a:pt x="1314892" y="57114"/>
                    <a:pt x="1316350" y="57924"/>
                  </a:cubicBezTo>
                  <a:cubicBezTo>
                    <a:pt x="1317808" y="58735"/>
                    <a:pt x="1316071" y="69530"/>
                    <a:pt x="1311238" y="74743"/>
                  </a:cubicBezTo>
                  <a:close/>
                  <a:moveTo>
                    <a:pt x="3857216" y="74743"/>
                  </a:moveTo>
                  <a:cubicBezTo>
                    <a:pt x="3855087" y="77196"/>
                    <a:pt x="3847828" y="75624"/>
                    <a:pt x="3848468" y="69880"/>
                  </a:cubicBezTo>
                  <a:cubicBezTo>
                    <a:pt x="3849107" y="64137"/>
                    <a:pt x="3860870" y="57114"/>
                    <a:pt x="3862328" y="57924"/>
                  </a:cubicBezTo>
                  <a:cubicBezTo>
                    <a:pt x="3863786" y="58735"/>
                    <a:pt x="3862049" y="69530"/>
                    <a:pt x="3857216" y="74743"/>
                  </a:cubicBezTo>
                  <a:close/>
                  <a:moveTo>
                    <a:pt x="6403194" y="74743"/>
                  </a:moveTo>
                  <a:cubicBezTo>
                    <a:pt x="6401065" y="77196"/>
                    <a:pt x="6393806" y="75624"/>
                    <a:pt x="6394446" y="69880"/>
                  </a:cubicBezTo>
                  <a:cubicBezTo>
                    <a:pt x="6395085" y="64137"/>
                    <a:pt x="6406848" y="57114"/>
                    <a:pt x="6408306" y="57924"/>
                  </a:cubicBezTo>
                  <a:cubicBezTo>
                    <a:pt x="6409764" y="58735"/>
                    <a:pt x="6408027" y="69530"/>
                    <a:pt x="6403194" y="74743"/>
                  </a:cubicBezTo>
                  <a:close/>
                  <a:moveTo>
                    <a:pt x="8949171" y="74743"/>
                  </a:moveTo>
                  <a:cubicBezTo>
                    <a:pt x="8947042" y="77196"/>
                    <a:pt x="8939784" y="75624"/>
                    <a:pt x="8940423" y="69880"/>
                  </a:cubicBezTo>
                  <a:cubicBezTo>
                    <a:pt x="8941062" y="64137"/>
                    <a:pt x="8952826" y="57114"/>
                    <a:pt x="8954283" y="57924"/>
                  </a:cubicBezTo>
                  <a:cubicBezTo>
                    <a:pt x="8955741" y="58735"/>
                    <a:pt x="8954004" y="69530"/>
                    <a:pt x="8949171" y="74743"/>
                  </a:cubicBezTo>
                  <a:close/>
                  <a:moveTo>
                    <a:pt x="11495149" y="74743"/>
                  </a:moveTo>
                  <a:cubicBezTo>
                    <a:pt x="11493020" y="77196"/>
                    <a:pt x="11485761" y="75624"/>
                    <a:pt x="11486401" y="69880"/>
                  </a:cubicBezTo>
                  <a:cubicBezTo>
                    <a:pt x="11487040" y="64137"/>
                    <a:pt x="11498803" y="57114"/>
                    <a:pt x="11500261" y="57924"/>
                  </a:cubicBezTo>
                  <a:cubicBezTo>
                    <a:pt x="11501719" y="58735"/>
                    <a:pt x="11499982" y="69530"/>
                    <a:pt x="11495149" y="74743"/>
                  </a:cubicBezTo>
                  <a:close/>
                  <a:moveTo>
                    <a:pt x="1326930" y="75133"/>
                  </a:moveTo>
                  <a:cubicBezTo>
                    <a:pt x="1323306" y="72005"/>
                    <a:pt x="1322003" y="65528"/>
                    <a:pt x="1323096" y="65042"/>
                  </a:cubicBezTo>
                  <a:cubicBezTo>
                    <a:pt x="1324190" y="64555"/>
                    <a:pt x="1333012" y="68769"/>
                    <a:pt x="1333491" y="72215"/>
                  </a:cubicBezTo>
                  <a:cubicBezTo>
                    <a:pt x="1333971" y="75661"/>
                    <a:pt x="1328528" y="76605"/>
                    <a:pt x="1326930" y="75133"/>
                  </a:cubicBezTo>
                  <a:close/>
                  <a:moveTo>
                    <a:pt x="3872908" y="75133"/>
                  </a:moveTo>
                  <a:cubicBezTo>
                    <a:pt x="3869284" y="72005"/>
                    <a:pt x="3867981" y="65528"/>
                    <a:pt x="3869074" y="65042"/>
                  </a:cubicBezTo>
                  <a:cubicBezTo>
                    <a:pt x="3870168" y="64555"/>
                    <a:pt x="3878990" y="68769"/>
                    <a:pt x="3879469" y="72215"/>
                  </a:cubicBezTo>
                  <a:cubicBezTo>
                    <a:pt x="3879949" y="75661"/>
                    <a:pt x="3874506" y="76605"/>
                    <a:pt x="3872908" y="75133"/>
                  </a:cubicBezTo>
                  <a:close/>
                  <a:moveTo>
                    <a:pt x="6418886" y="75133"/>
                  </a:moveTo>
                  <a:cubicBezTo>
                    <a:pt x="6415262" y="72005"/>
                    <a:pt x="6413959" y="65528"/>
                    <a:pt x="6415052" y="65042"/>
                  </a:cubicBezTo>
                  <a:cubicBezTo>
                    <a:pt x="6416146" y="64555"/>
                    <a:pt x="6424968" y="68769"/>
                    <a:pt x="6425447" y="72215"/>
                  </a:cubicBezTo>
                  <a:cubicBezTo>
                    <a:pt x="6425927" y="75661"/>
                    <a:pt x="6420484" y="76605"/>
                    <a:pt x="6418886" y="75133"/>
                  </a:cubicBezTo>
                  <a:close/>
                  <a:moveTo>
                    <a:pt x="8964863" y="75133"/>
                  </a:moveTo>
                  <a:cubicBezTo>
                    <a:pt x="8961240" y="72005"/>
                    <a:pt x="8959936" y="65528"/>
                    <a:pt x="8961029" y="65042"/>
                  </a:cubicBezTo>
                  <a:cubicBezTo>
                    <a:pt x="8962123" y="64555"/>
                    <a:pt x="8970945" y="68769"/>
                    <a:pt x="8971424" y="72215"/>
                  </a:cubicBezTo>
                  <a:cubicBezTo>
                    <a:pt x="8971904" y="75661"/>
                    <a:pt x="8966462" y="76605"/>
                    <a:pt x="8964863" y="75133"/>
                  </a:cubicBezTo>
                  <a:close/>
                  <a:moveTo>
                    <a:pt x="11510841" y="75133"/>
                  </a:moveTo>
                  <a:cubicBezTo>
                    <a:pt x="11507217" y="72005"/>
                    <a:pt x="11505914" y="65528"/>
                    <a:pt x="11507007" y="65042"/>
                  </a:cubicBezTo>
                  <a:cubicBezTo>
                    <a:pt x="11508101" y="64555"/>
                    <a:pt x="11516923" y="68769"/>
                    <a:pt x="11517402" y="72215"/>
                  </a:cubicBezTo>
                  <a:cubicBezTo>
                    <a:pt x="11517882" y="75661"/>
                    <a:pt x="11512439" y="76605"/>
                    <a:pt x="11510841" y="75133"/>
                  </a:cubicBezTo>
                  <a:close/>
                  <a:moveTo>
                    <a:pt x="655094" y="76700"/>
                  </a:moveTo>
                  <a:cubicBezTo>
                    <a:pt x="651469" y="73572"/>
                    <a:pt x="650166" y="67095"/>
                    <a:pt x="651260" y="66609"/>
                  </a:cubicBezTo>
                  <a:cubicBezTo>
                    <a:pt x="652353" y="66122"/>
                    <a:pt x="661176" y="70336"/>
                    <a:pt x="661655" y="73782"/>
                  </a:cubicBezTo>
                  <a:cubicBezTo>
                    <a:pt x="662134" y="77228"/>
                    <a:pt x="656691" y="78172"/>
                    <a:pt x="655094" y="76700"/>
                  </a:cubicBezTo>
                  <a:close/>
                  <a:moveTo>
                    <a:pt x="3201072" y="76700"/>
                  </a:moveTo>
                  <a:cubicBezTo>
                    <a:pt x="3197447" y="73572"/>
                    <a:pt x="3196144" y="67095"/>
                    <a:pt x="3197238" y="66609"/>
                  </a:cubicBezTo>
                  <a:cubicBezTo>
                    <a:pt x="3198331" y="66122"/>
                    <a:pt x="3207154" y="70336"/>
                    <a:pt x="3207633" y="73782"/>
                  </a:cubicBezTo>
                  <a:cubicBezTo>
                    <a:pt x="3208112" y="77228"/>
                    <a:pt x="3202669" y="78172"/>
                    <a:pt x="3201072" y="76700"/>
                  </a:cubicBezTo>
                  <a:close/>
                  <a:moveTo>
                    <a:pt x="5747050" y="76700"/>
                  </a:moveTo>
                  <a:cubicBezTo>
                    <a:pt x="5743425" y="73572"/>
                    <a:pt x="5742122" y="67095"/>
                    <a:pt x="5743216" y="66609"/>
                  </a:cubicBezTo>
                  <a:cubicBezTo>
                    <a:pt x="5744309" y="66122"/>
                    <a:pt x="5753132" y="70336"/>
                    <a:pt x="5753611" y="73782"/>
                  </a:cubicBezTo>
                  <a:cubicBezTo>
                    <a:pt x="5754090" y="77228"/>
                    <a:pt x="5748647" y="78172"/>
                    <a:pt x="5747050" y="76700"/>
                  </a:cubicBezTo>
                  <a:close/>
                  <a:moveTo>
                    <a:pt x="8293028" y="76700"/>
                  </a:moveTo>
                  <a:cubicBezTo>
                    <a:pt x="8289402" y="73572"/>
                    <a:pt x="8288100" y="67095"/>
                    <a:pt x="8289194" y="66609"/>
                  </a:cubicBezTo>
                  <a:cubicBezTo>
                    <a:pt x="8290287" y="66122"/>
                    <a:pt x="8299110" y="70336"/>
                    <a:pt x="8299588" y="73782"/>
                  </a:cubicBezTo>
                  <a:cubicBezTo>
                    <a:pt x="8300067" y="77228"/>
                    <a:pt x="8294625" y="78172"/>
                    <a:pt x="8293028" y="76700"/>
                  </a:cubicBezTo>
                  <a:close/>
                  <a:moveTo>
                    <a:pt x="10839005" y="76700"/>
                  </a:moveTo>
                  <a:cubicBezTo>
                    <a:pt x="10835380" y="73572"/>
                    <a:pt x="10834077" y="67095"/>
                    <a:pt x="10835171" y="66609"/>
                  </a:cubicBezTo>
                  <a:cubicBezTo>
                    <a:pt x="10836264" y="66122"/>
                    <a:pt x="10845087" y="70336"/>
                    <a:pt x="10845566" y="73782"/>
                  </a:cubicBezTo>
                  <a:cubicBezTo>
                    <a:pt x="10846045" y="77228"/>
                    <a:pt x="10840602" y="78172"/>
                    <a:pt x="10839005" y="76700"/>
                  </a:cubicBezTo>
                  <a:close/>
                  <a:moveTo>
                    <a:pt x="141707" y="78698"/>
                  </a:moveTo>
                  <a:cubicBezTo>
                    <a:pt x="139577" y="81151"/>
                    <a:pt x="132319" y="79579"/>
                    <a:pt x="132958" y="73835"/>
                  </a:cubicBezTo>
                  <a:cubicBezTo>
                    <a:pt x="133598" y="68092"/>
                    <a:pt x="145360" y="61069"/>
                    <a:pt x="146819" y="61879"/>
                  </a:cubicBezTo>
                  <a:cubicBezTo>
                    <a:pt x="148277" y="62690"/>
                    <a:pt x="146539" y="73485"/>
                    <a:pt x="141707" y="78698"/>
                  </a:cubicBezTo>
                  <a:close/>
                  <a:moveTo>
                    <a:pt x="2687685" y="78698"/>
                  </a:moveTo>
                  <a:cubicBezTo>
                    <a:pt x="2685555" y="81151"/>
                    <a:pt x="2678297" y="79579"/>
                    <a:pt x="2678936" y="73835"/>
                  </a:cubicBezTo>
                  <a:cubicBezTo>
                    <a:pt x="2679576" y="68092"/>
                    <a:pt x="2691338" y="61069"/>
                    <a:pt x="2692797" y="61879"/>
                  </a:cubicBezTo>
                  <a:cubicBezTo>
                    <a:pt x="2694255" y="62690"/>
                    <a:pt x="2692517" y="73485"/>
                    <a:pt x="2687685" y="78698"/>
                  </a:cubicBezTo>
                  <a:close/>
                  <a:moveTo>
                    <a:pt x="5233663" y="78698"/>
                  </a:moveTo>
                  <a:cubicBezTo>
                    <a:pt x="5231533" y="81151"/>
                    <a:pt x="5224275" y="79579"/>
                    <a:pt x="5224914" y="73835"/>
                  </a:cubicBezTo>
                  <a:cubicBezTo>
                    <a:pt x="5225554" y="68092"/>
                    <a:pt x="5237316" y="61069"/>
                    <a:pt x="5238775" y="61879"/>
                  </a:cubicBezTo>
                  <a:cubicBezTo>
                    <a:pt x="5240233" y="62690"/>
                    <a:pt x="5238495" y="73485"/>
                    <a:pt x="5233663" y="78698"/>
                  </a:cubicBezTo>
                  <a:close/>
                  <a:moveTo>
                    <a:pt x="7779641" y="78698"/>
                  </a:moveTo>
                  <a:cubicBezTo>
                    <a:pt x="7777511" y="81151"/>
                    <a:pt x="7770253" y="79579"/>
                    <a:pt x="7770892" y="73835"/>
                  </a:cubicBezTo>
                  <a:cubicBezTo>
                    <a:pt x="7771532" y="68092"/>
                    <a:pt x="7783294" y="61069"/>
                    <a:pt x="7784753" y="61879"/>
                  </a:cubicBezTo>
                  <a:cubicBezTo>
                    <a:pt x="7786211" y="62690"/>
                    <a:pt x="7784473" y="73485"/>
                    <a:pt x="7779641" y="78698"/>
                  </a:cubicBezTo>
                  <a:close/>
                  <a:moveTo>
                    <a:pt x="10325618" y="78698"/>
                  </a:moveTo>
                  <a:cubicBezTo>
                    <a:pt x="10323488" y="81151"/>
                    <a:pt x="10316230" y="79579"/>
                    <a:pt x="10316870" y="73835"/>
                  </a:cubicBezTo>
                  <a:cubicBezTo>
                    <a:pt x="10317509" y="68092"/>
                    <a:pt x="10329271" y="61069"/>
                    <a:pt x="10330730" y="61879"/>
                  </a:cubicBezTo>
                  <a:cubicBezTo>
                    <a:pt x="10332188" y="62690"/>
                    <a:pt x="10330450" y="73485"/>
                    <a:pt x="10325618" y="78698"/>
                  </a:cubicBezTo>
                  <a:close/>
                  <a:moveTo>
                    <a:pt x="157399" y="79088"/>
                  </a:moveTo>
                  <a:cubicBezTo>
                    <a:pt x="153774" y="75960"/>
                    <a:pt x="152471" y="69483"/>
                    <a:pt x="153565" y="68997"/>
                  </a:cubicBezTo>
                  <a:cubicBezTo>
                    <a:pt x="154658" y="68510"/>
                    <a:pt x="163481" y="72724"/>
                    <a:pt x="163960" y="76170"/>
                  </a:cubicBezTo>
                  <a:cubicBezTo>
                    <a:pt x="164439" y="79616"/>
                    <a:pt x="158996" y="80560"/>
                    <a:pt x="157399" y="79088"/>
                  </a:cubicBezTo>
                  <a:close/>
                  <a:moveTo>
                    <a:pt x="2703377" y="79088"/>
                  </a:moveTo>
                  <a:cubicBezTo>
                    <a:pt x="2699752" y="75960"/>
                    <a:pt x="2698449" y="69483"/>
                    <a:pt x="2699543" y="68997"/>
                  </a:cubicBezTo>
                  <a:cubicBezTo>
                    <a:pt x="2700636" y="68510"/>
                    <a:pt x="2709459" y="72724"/>
                    <a:pt x="2709938" y="76170"/>
                  </a:cubicBezTo>
                  <a:cubicBezTo>
                    <a:pt x="2710417" y="79616"/>
                    <a:pt x="2704974" y="80560"/>
                    <a:pt x="2703377" y="79088"/>
                  </a:cubicBezTo>
                  <a:close/>
                  <a:moveTo>
                    <a:pt x="5249355" y="79088"/>
                  </a:moveTo>
                  <a:cubicBezTo>
                    <a:pt x="5245730" y="75960"/>
                    <a:pt x="5244427" y="69483"/>
                    <a:pt x="5245521" y="68997"/>
                  </a:cubicBezTo>
                  <a:cubicBezTo>
                    <a:pt x="5246614" y="68510"/>
                    <a:pt x="5255437" y="72724"/>
                    <a:pt x="5255916" y="76170"/>
                  </a:cubicBezTo>
                  <a:cubicBezTo>
                    <a:pt x="5256395" y="79616"/>
                    <a:pt x="5250952" y="80560"/>
                    <a:pt x="5249355" y="79088"/>
                  </a:cubicBezTo>
                  <a:close/>
                  <a:moveTo>
                    <a:pt x="7795333" y="79088"/>
                  </a:moveTo>
                  <a:cubicBezTo>
                    <a:pt x="7791708" y="75960"/>
                    <a:pt x="7790405" y="69483"/>
                    <a:pt x="7791499" y="68997"/>
                  </a:cubicBezTo>
                  <a:cubicBezTo>
                    <a:pt x="7792592" y="68510"/>
                    <a:pt x="7801415" y="72724"/>
                    <a:pt x="7801894" y="76170"/>
                  </a:cubicBezTo>
                  <a:cubicBezTo>
                    <a:pt x="7802373" y="79616"/>
                    <a:pt x="7796930" y="80560"/>
                    <a:pt x="7795333" y="79088"/>
                  </a:cubicBezTo>
                  <a:close/>
                  <a:moveTo>
                    <a:pt x="10341310" y="79088"/>
                  </a:moveTo>
                  <a:cubicBezTo>
                    <a:pt x="10337685" y="75960"/>
                    <a:pt x="10336382" y="69483"/>
                    <a:pt x="10337476" y="68997"/>
                  </a:cubicBezTo>
                  <a:cubicBezTo>
                    <a:pt x="10338569" y="68510"/>
                    <a:pt x="10347392" y="72724"/>
                    <a:pt x="10347871" y="76170"/>
                  </a:cubicBezTo>
                  <a:cubicBezTo>
                    <a:pt x="10348350" y="79616"/>
                    <a:pt x="10342907" y="80560"/>
                    <a:pt x="10341310" y="79088"/>
                  </a:cubicBezTo>
                  <a:close/>
                  <a:moveTo>
                    <a:pt x="1025338" y="79527"/>
                  </a:moveTo>
                  <a:cubicBezTo>
                    <a:pt x="1022669" y="74567"/>
                    <a:pt x="1021709" y="64296"/>
                    <a:pt x="1022515" y="63525"/>
                  </a:cubicBezTo>
                  <a:cubicBezTo>
                    <a:pt x="1023320" y="62753"/>
                    <a:pt x="1029816" y="69435"/>
                    <a:pt x="1030168" y="74900"/>
                  </a:cubicBezTo>
                  <a:cubicBezTo>
                    <a:pt x="1030521" y="80364"/>
                    <a:pt x="1026513" y="81861"/>
                    <a:pt x="1025338" y="79527"/>
                  </a:cubicBezTo>
                  <a:close/>
                  <a:moveTo>
                    <a:pt x="3571316" y="79527"/>
                  </a:moveTo>
                  <a:cubicBezTo>
                    <a:pt x="3568647" y="74567"/>
                    <a:pt x="3567687" y="64296"/>
                    <a:pt x="3568493" y="63525"/>
                  </a:cubicBezTo>
                  <a:cubicBezTo>
                    <a:pt x="3569298" y="62753"/>
                    <a:pt x="3575794" y="69435"/>
                    <a:pt x="3576146" y="74900"/>
                  </a:cubicBezTo>
                  <a:cubicBezTo>
                    <a:pt x="3576499" y="80364"/>
                    <a:pt x="3572491" y="81861"/>
                    <a:pt x="3571316" y="79527"/>
                  </a:cubicBezTo>
                  <a:close/>
                  <a:moveTo>
                    <a:pt x="6117294" y="79527"/>
                  </a:moveTo>
                  <a:cubicBezTo>
                    <a:pt x="6114625" y="74567"/>
                    <a:pt x="6113665" y="64296"/>
                    <a:pt x="6114471" y="63525"/>
                  </a:cubicBezTo>
                  <a:cubicBezTo>
                    <a:pt x="6115276" y="62753"/>
                    <a:pt x="6121772" y="69435"/>
                    <a:pt x="6122124" y="74900"/>
                  </a:cubicBezTo>
                  <a:cubicBezTo>
                    <a:pt x="6122477" y="80364"/>
                    <a:pt x="6118469" y="81861"/>
                    <a:pt x="6117294" y="79527"/>
                  </a:cubicBezTo>
                  <a:close/>
                  <a:moveTo>
                    <a:pt x="8663272" y="79527"/>
                  </a:moveTo>
                  <a:cubicBezTo>
                    <a:pt x="8660602" y="74567"/>
                    <a:pt x="8659642" y="64296"/>
                    <a:pt x="8660449" y="63525"/>
                  </a:cubicBezTo>
                  <a:cubicBezTo>
                    <a:pt x="8661254" y="62753"/>
                    <a:pt x="8667749" y="69435"/>
                    <a:pt x="8668102" y="74900"/>
                  </a:cubicBezTo>
                  <a:cubicBezTo>
                    <a:pt x="8668454" y="80364"/>
                    <a:pt x="8664446" y="81861"/>
                    <a:pt x="8663272" y="79527"/>
                  </a:cubicBezTo>
                  <a:close/>
                  <a:moveTo>
                    <a:pt x="11209249" y="79527"/>
                  </a:moveTo>
                  <a:cubicBezTo>
                    <a:pt x="11206580" y="74567"/>
                    <a:pt x="11205620" y="64296"/>
                    <a:pt x="11206426" y="63525"/>
                  </a:cubicBezTo>
                  <a:cubicBezTo>
                    <a:pt x="11207231" y="62753"/>
                    <a:pt x="11213727" y="69435"/>
                    <a:pt x="11214079" y="74900"/>
                  </a:cubicBezTo>
                  <a:cubicBezTo>
                    <a:pt x="11214432" y="80364"/>
                    <a:pt x="11210424" y="81861"/>
                    <a:pt x="11209249" y="79527"/>
                  </a:cubicBezTo>
                  <a:close/>
                  <a:moveTo>
                    <a:pt x="12037607" y="90629"/>
                  </a:moveTo>
                  <a:cubicBezTo>
                    <a:pt x="12026029" y="91158"/>
                    <a:pt x="12013871" y="69991"/>
                    <a:pt x="12002871" y="68404"/>
                  </a:cubicBezTo>
                  <a:cubicBezTo>
                    <a:pt x="11991872" y="66817"/>
                    <a:pt x="11971609" y="81104"/>
                    <a:pt x="11971609" y="81104"/>
                  </a:cubicBezTo>
                  <a:cubicBezTo>
                    <a:pt x="11964662" y="81633"/>
                    <a:pt x="11966399" y="73696"/>
                    <a:pt x="11961189" y="71579"/>
                  </a:cubicBezTo>
                  <a:cubicBezTo>
                    <a:pt x="11955979" y="69462"/>
                    <a:pt x="11947295" y="68933"/>
                    <a:pt x="11940348" y="68404"/>
                  </a:cubicBezTo>
                  <a:lnTo>
                    <a:pt x="11936197" y="67862"/>
                  </a:lnTo>
                  <a:lnTo>
                    <a:pt x="11927352" y="75865"/>
                  </a:lnTo>
                  <a:cubicBezTo>
                    <a:pt x="11913064" y="82744"/>
                    <a:pt x="11898248" y="63694"/>
                    <a:pt x="11889252" y="63165"/>
                  </a:cubicBezTo>
                  <a:cubicBezTo>
                    <a:pt x="11880256" y="62636"/>
                    <a:pt x="11882902" y="75865"/>
                    <a:pt x="11873377" y="72690"/>
                  </a:cubicBezTo>
                  <a:cubicBezTo>
                    <a:pt x="11866233" y="70309"/>
                    <a:pt x="11854625" y="56319"/>
                    <a:pt x="11843239" y="48803"/>
                  </a:cubicBezTo>
                  <a:lnTo>
                    <a:pt x="11835913" y="45719"/>
                  </a:lnTo>
                  <a:lnTo>
                    <a:pt x="11824507" y="45719"/>
                  </a:lnTo>
                  <a:lnTo>
                    <a:pt x="11821882" y="46273"/>
                  </a:lnTo>
                  <a:cubicBezTo>
                    <a:pt x="11811961" y="51160"/>
                    <a:pt x="11802336" y="62372"/>
                    <a:pt x="11787652" y="63165"/>
                  </a:cubicBezTo>
                  <a:cubicBezTo>
                    <a:pt x="11768073" y="64223"/>
                    <a:pt x="11734206" y="50465"/>
                    <a:pt x="11714627" y="50465"/>
                  </a:cubicBezTo>
                  <a:cubicBezTo>
                    <a:pt x="11695048" y="50465"/>
                    <a:pt x="11683935" y="58932"/>
                    <a:pt x="11670177" y="63165"/>
                  </a:cubicBezTo>
                  <a:cubicBezTo>
                    <a:pt x="11656419" y="67398"/>
                    <a:pt x="11647952" y="75865"/>
                    <a:pt x="11632077" y="75865"/>
                  </a:cubicBezTo>
                  <a:cubicBezTo>
                    <a:pt x="11616202" y="75865"/>
                    <a:pt x="11590802" y="65282"/>
                    <a:pt x="11574927" y="63165"/>
                  </a:cubicBezTo>
                  <a:cubicBezTo>
                    <a:pt x="11559052" y="61048"/>
                    <a:pt x="11548998" y="66340"/>
                    <a:pt x="11536827" y="63165"/>
                  </a:cubicBezTo>
                  <a:cubicBezTo>
                    <a:pt x="11530741" y="61578"/>
                    <a:pt x="11525846" y="56021"/>
                    <a:pt x="11520555" y="51259"/>
                  </a:cubicBezTo>
                  <a:lnTo>
                    <a:pt x="11512707" y="45719"/>
                  </a:lnTo>
                  <a:lnTo>
                    <a:pt x="11499021" y="45719"/>
                  </a:lnTo>
                  <a:lnTo>
                    <a:pt x="11489475" y="51035"/>
                  </a:lnTo>
                  <a:cubicBezTo>
                    <a:pt x="11476204" y="61578"/>
                    <a:pt x="11460627" y="80231"/>
                    <a:pt x="11444752" y="82215"/>
                  </a:cubicBezTo>
                  <a:cubicBezTo>
                    <a:pt x="11423585" y="84861"/>
                    <a:pt x="11392893" y="61048"/>
                    <a:pt x="11374902" y="59990"/>
                  </a:cubicBezTo>
                  <a:cubicBezTo>
                    <a:pt x="11356911" y="58932"/>
                    <a:pt x="11354264" y="75336"/>
                    <a:pt x="11336802" y="75865"/>
                  </a:cubicBezTo>
                  <a:cubicBezTo>
                    <a:pt x="11319340" y="76394"/>
                    <a:pt x="11287060" y="68457"/>
                    <a:pt x="11270127" y="63165"/>
                  </a:cubicBezTo>
                  <a:cubicBezTo>
                    <a:pt x="11261660" y="60519"/>
                    <a:pt x="11256633" y="55757"/>
                    <a:pt x="11251871" y="51655"/>
                  </a:cubicBezTo>
                  <a:lnTo>
                    <a:pt x="11238748" y="45719"/>
                  </a:lnTo>
                  <a:lnTo>
                    <a:pt x="11230757" y="45719"/>
                  </a:lnTo>
                  <a:lnTo>
                    <a:pt x="11229488" y="46177"/>
                  </a:lnTo>
                  <a:lnTo>
                    <a:pt x="11229363" y="55408"/>
                  </a:lnTo>
                  <a:cubicBezTo>
                    <a:pt x="11228733" y="60881"/>
                    <a:pt x="11227523" y="67227"/>
                    <a:pt x="11225744" y="71360"/>
                  </a:cubicBezTo>
                  <a:cubicBezTo>
                    <a:pt x="11224177" y="75250"/>
                    <a:pt x="11218833" y="72757"/>
                    <a:pt x="11219304" y="63649"/>
                  </a:cubicBezTo>
                  <a:cubicBezTo>
                    <a:pt x="11219539" y="59096"/>
                    <a:pt x="11221822" y="54035"/>
                    <a:pt x="11224180" y="50273"/>
                  </a:cubicBezTo>
                  <a:lnTo>
                    <a:pt x="11227354" y="46947"/>
                  </a:lnTo>
                  <a:lnTo>
                    <a:pt x="11208809" y="53640"/>
                  </a:lnTo>
                  <a:cubicBezTo>
                    <a:pt x="11199218" y="58403"/>
                    <a:pt x="11189429" y="63165"/>
                    <a:pt x="11181227" y="63165"/>
                  </a:cubicBezTo>
                  <a:cubicBezTo>
                    <a:pt x="11168924" y="63165"/>
                    <a:pt x="11155727" y="51854"/>
                    <a:pt x="11145657" y="46645"/>
                  </a:cubicBezTo>
                  <a:lnTo>
                    <a:pt x="11142406" y="45719"/>
                  </a:lnTo>
                  <a:lnTo>
                    <a:pt x="11135588" y="45719"/>
                  </a:lnTo>
                  <a:lnTo>
                    <a:pt x="11128244" y="55624"/>
                  </a:lnTo>
                  <a:cubicBezTo>
                    <a:pt x="11126590" y="61313"/>
                    <a:pt x="11125135" y="67399"/>
                    <a:pt x="11120902" y="69515"/>
                  </a:cubicBezTo>
                  <a:cubicBezTo>
                    <a:pt x="11112435" y="73748"/>
                    <a:pt x="11085977" y="69515"/>
                    <a:pt x="11085977" y="69515"/>
                  </a:cubicBezTo>
                  <a:cubicBezTo>
                    <a:pt x="11077510" y="68986"/>
                    <a:pt x="11075394" y="64753"/>
                    <a:pt x="11070102" y="66340"/>
                  </a:cubicBezTo>
                  <a:cubicBezTo>
                    <a:pt x="11064810" y="67927"/>
                    <a:pt x="11060048" y="79569"/>
                    <a:pt x="11054227" y="79040"/>
                  </a:cubicBezTo>
                  <a:cubicBezTo>
                    <a:pt x="11048406" y="78511"/>
                    <a:pt x="11040998" y="62636"/>
                    <a:pt x="11035177" y="63165"/>
                  </a:cubicBezTo>
                  <a:cubicBezTo>
                    <a:pt x="11029356" y="63694"/>
                    <a:pt x="11025652" y="83273"/>
                    <a:pt x="11019302" y="82215"/>
                  </a:cubicBezTo>
                  <a:cubicBezTo>
                    <a:pt x="11012952" y="81157"/>
                    <a:pt x="11003956" y="57873"/>
                    <a:pt x="10997077" y="56815"/>
                  </a:cubicBezTo>
                  <a:cubicBezTo>
                    <a:pt x="10990198" y="55757"/>
                    <a:pt x="10987552" y="77453"/>
                    <a:pt x="10978027" y="75865"/>
                  </a:cubicBezTo>
                  <a:cubicBezTo>
                    <a:pt x="10968502" y="74278"/>
                    <a:pt x="10955273" y="56815"/>
                    <a:pt x="10939927" y="47290"/>
                  </a:cubicBezTo>
                  <a:lnTo>
                    <a:pt x="10938013" y="45719"/>
                  </a:lnTo>
                  <a:lnTo>
                    <a:pt x="10851562" y="45719"/>
                  </a:lnTo>
                  <a:lnTo>
                    <a:pt x="10836295" y="60635"/>
                  </a:lnTo>
                  <a:cubicBezTo>
                    <a:pt x="10825775" y="70880"/>
                    <a:pt x="10815506" y="79636"/>
                    <a:pt x="10806577" y="82215"/>
                  </a:cubicBezTo>
                  <a:cubicBezTo>
                    <a:pt x="10782765" y="89094"/>
                    <a:pt x="10743077" y="59990"/>
                    <a:pt x="10743077" y="59990"/>
                  </a:cubicBezTo>
                  <a:cubicBezTo>
                    <a:pt x="10729848" y="54698"/>
                    <a:pt x="10734081" y="50465"/>
                    <a:pt x="10727202" y="50465"/>
                  </a:cubicBezTo>
                  <a:cubicBezTo>
                    <a:pt x="10720323" y="50465"/>
                    <a:pt x="10710269" y="61577"/>
                    <a:pt x="10701802" y="59990"/>
                  </a:cubicBezTo>
                  <a:cubicBezTo>
                    <a:pt x="10697568" y="59197"/>
                    <a:pt x="10693335" y="54434"/>
                    <a:pt x="10689102" y="49870"/>
                  </a:cubicBezTo>
                  <a:lnTo>
                    <a:pt x="10683198" y="45719"/>
                  </a:lnTo>
                  <a:lnTo>
                    <a:pt x="10669499" y="45719"/>
                  </a:lnTo>
                  <a:lnTo>
                    <a:pt x="10663503" y="49869"/>
                  </a:lnTo>
                  <a:cubicBezTo>
                    <a:pt x="10659204" y="54434"/>
                    <a:pt x="10654971" y="59196"/>
                    <a:pt x="10651002" y="59990"/>
                  </a:cubicBezTo>
                  <a:cubicBezTo>
                    <a:pt x="10643064" y="61578"/>
                    <a:pt x="10637773" y="47819"/>
                    <a:pt x="10628777" y="50465"/>
                  </a:cubicBezTo>
                  <a:cubicBezTo>
                    <a:pt x="10619781" y="53111"/>
                    <a:pt x="10607610" y="75336"/>
                    <a:pt x="10597027" y="75865"/>
                  </a:cubicBezTo>
                  <a:cubicBezTo>
                    <a:pt x="10586444" y="76394"/>
                    <a:pt x="10575331" y="55227"/>
                    <a:pt x="10565277" y="53640"/>
                  </a:cubicBezTo>
                  <a:cubicBezTo>
                    <a:pt x="10555223" y="52053"/>
                    <a:pt x="10536702" y="66340"/>
                    <a:pt x="10536702" y="66340"/>
                  </a:cubicBezTo>
                  <a:cubicBezTo>
                    <a:pt x="10530352" y="66869"/>
                    <a:pt x="10531939" y="58932"/>
                    <a:pt x="10527177" y="56815"/>
                  </a:cubicBezTo>
                  <a:cubicBezTo>
                    <a:pt x="10522415" y="54698"/>
                    <a:pt x="10514477" y="54169"/>
                    <a:pt x="10508127" y="53640"/>
                  </a:cubicBezTo>
                  <a:cubicBezTo>
                    <a:pt x="10501777" y="53111"/>
                    <a:pt x="10494898" y="50465"/>
                    <a:pt x="10489077" y="53640"/>
                  </a:cubicBezTo>
                  <a:cubicBezTo>
                    <a:pt x="10483256" y="56815"/>
                    <a:pt x="10481669" y="72161"/>
                    <a:pt x="10473202" y="72690"/>
                  </a:cubicBezTo>
                  <a:cubicBezTo>
                    <a:pt x="10464735" y="73219"/>
                    <a:pt x="10456268" y="55757"/>
                    <a:pt x="10438277" y="56815"/>
                  </a:cubicBezTo>
                  <a:cubicBezTo>
                    <a:pt x="10420286" y="57873"/>
                    <a:pt x="10383244" y="82215"/>
                    <a:pt x="10365252" y="79040"/>
                  </a:cubicBezTo>
                  <a:cubicBezTo>
                    <a:pt x="10356256" y="77453"/>
                    <a:pt x="10350964" y="67795"/>
                    <a:pt x="10346201" y="58204"/>
                  </a:cubicBezTo>
                  <a:lnTo>
                    <a:pt x="10339506" y="45719"/>
                  </a:lnTo>
                  <a:lnTo>
                    <a:pt x="10310783" y="45719"/>
                  </a:lnTo>
                  <a:lnTo>
                    <a:pt x="10306911" y="48282"/>
                  </a:lnTo>
                  <a:cubicBezTo>
                    <a:pt x="10298577" y="54566"/>
                    <a:pt x="10290110" y="61578"/>
                    <a:pt x="10282702" y="63165"/>
                  </a:cubicBezTo>
                  <a:cubicBezTo>
                    <a:pt x="10267885" y="66340"/>
                    <a:pt x="10255185" y="56815"/>
                    <a:pt x="10241427" y="56815"/>
                  </a:cubicBezTo>
                  <a:cubicBezTo>
                    <a:pt x="10227669" y="56815"/>
                    <a:pt x="10212323" y="63694"/>
                    <a:pt x="10200152" y="63165"/>
                  </a:cubicBezTo>
                  <a:cubicBezTo>
                    <a:pt x="10187981" y="62636"/>
                    <a:pt x="10178985" y="49407"/>
                    <a:pt x="10168402" y="53640"/>
                  </a:cubicBezTo>
                  <a:cubicBezTo>
                    <a:pt x="10157819" y="57873"/>
                    <a:pt x="10145648" y="85390"/>
                    <a:pt x="10136652" y="88565"/>
                  </a:cubicBezTo>
                  <a:cubicBezTo>
                    <a:pt x="10127656" y="91740"/>
                    <a:pt x="10124481" y="73219"/>
                    <a:pt x="10114427" y="72690"/>
                  </a:cubicBezTo>
                  <a:cubicBezTo>
                    <a:pt x="10104373" y="72161"/>
                    <a:pt x="10086910" y="88565"/>
                    <a:pt x="10076327" y="85390"/>
                  </a:cubicBezTo>
                  <a:cubicBezTo>
                    <a:pt x="10065744" y="82215"/>
                    <a:pt x="10057806" y="56286"/>
                    <a:pt x="10050927" y="53640"/>
                  </a:cubicBezTo>
                  <a:cubicBezTo>
                    <a:pt x="10044048" y="50994"/>
                    <a:pt x="10042460" y="68457"/>
                    <a:pt x="10035052" y="69515"/>
                  </a:cubicBezTo>
                  <a:cubicBezTo>
                    <a:pt x="10027644" y="70573"/>
                    <a:pt x="10019706" y="59990"/>
                    <a:pt x="10006477" y="59990"/>
                  </a:cubicBezTo>
                  <a:cubicBezTo>
                    <a:pt x="9993248" y="59990"/>
                    <a:pt x="9967848" y="71102"/>
                    <a:pt x="9955677" y="69515"/>
                  </a:cubicBezTo>
                  <a:cubicBezTo>
                    <a:pt x="9943506" y="67928"/>
                    <a:pt x="9942977" y="51523"/>
                    <a:pt x="9933452" y="50465"/>
                  </a:cubicBezTo>
                  <a:cubicBezTo>
                    <a:pt x="9923927" y="49407"/>
                    <a:pt x="9909110" y="63165"/>
                    <a:pt x="9898527" y="63165"/>
                  </a:cubicBezTo>
                  <a:cubicBezTo>
                    <a:pt x="9887944" y="63165"/>
                    <a:pt x="9885298" y="48348"/>
                    <a:pt x="9869952" y="50465"/>
                  </a:cubicBezTo>
                  <a:cubicBezTo>
                    <a:pt x="9854606" y="52582"/>
                    <a:pt x="9819681" y="75865"/>
                    <a:pt x="9806452" y="75865"/>
                  </a:cubicBezTo>
                  <a:cubicBezTo>
                    <a:pt x="9793223" y="75865"/>
                    <a:pt x="9801160" y="51523"/>
                    <a:pt x="9790577" y="50465"/>
                  </a:cubicBezTo>
                  <a:cubicBezTo>
                    <a:pt x="9779994" y="49407"/>
                    <a:pt x="9755123" y="68986"/>
                    <a:pt x="9742952" y="69515"/>
                  </a:cubicBezTo>
                  <a:cubicBezTo>
                    <a:pt x="9730781" y="70044"/>
                    <a:pt x="9724960" y="54698"/>
                    <a:pt x="9717552" y="53640"/>
                  </a:cubicBezTo>
                  <a:cubicBezTo>
                    <a:pt x="9710144" y="52582"/>
                    <a:pt x="9706439" y="62107"/>
                    <a:pt x="9698502" y="63165"/>
                  </a:cubicBezTo>
                  <a:cubicBezTo>
                    <a:pt x="9690565" y="64223"/>
                    <a:pt x="9676806" y="58932"/>
                    <a:pt x="9669927" y="59990"/>
                  </a:cubicBezTo>
                  <a:cubicBezTo>
                    <a:pt x="9663048" y="61048"/>
                    <a:pt x="9657227" y="69515"/>
                    <a:pt x="9657227" y="69515"/>
                  </a:cubicBezTo>
                  <a:cubicBezTo>
                    <a:pt x="9655110" y="70044"/>
                    <a:pt x="9652597" y="70838"/>
                    <a:pt x="9650282" y="70706"/>
                  </a:cubicBezTo>
                  <a:lnTo>
                    <a:pt x="9647371" y="68497"/>
                  </a:lnTo>
                  <a:lnTo>
                    <a:pt x="9647371" y="45719"/>
                  </a:lnTo>
                  <a:lnTo>
                    <a:pt x="9646022" y="45719"/>
                  </a:lnTo>
                  <a:lnTo>
                    <a:pt x="9646022" y="71797"/>
                  </a:lnTo>
                  <a:lnTo>
                    <a:pt x="9634044" y="65229"/>
                  </a:lnTo>
                  <a:cubicBezTo>
                    <a:pt x="9626519" y="65229"/>
                    <a:pt x="9615519" y="76341"/>
                    <a:pt x="9606256" y="74754"/>
                  </a:cubicBezTo>
                  <a:cubicBezTo>
                    <a:pt x="9596993" y="73167"/>
                    <a:pt x="9587732" y="55704"/>
                    <a:pt x="9578468" y="55704"/>
                  </a:cubicBezTo>
                  <a:cubicBezTo>
                    <a:pt x="9569204" y="55704"/>
                    <a:pt x="9559364" y="73166"/>
                    <a:pt x="9550680" y="74754"/>
                  </a:cubicBezTo>
                  <a:cubicBezTo>
                    <a:pt x="9541995" y="76342"/>
                    <a:pt x="9536206" y="62583"/>
                    <a:pt x="9526364" y="65229"/>
                  </a:cubicBezTo>
                  <a:cubicBezTo>
                    <a:pt x="9516522" y="67875"/>
                    <a:pt x="9503207" y="90100"/>
                    <a:pt x="9491629" y="90629"/>
                  </a:cubicBezTo>
                  <a:cubicBezTo>
                    <a:pt x="9480051" y="91158"/>
                    <a:pt x="9467894" y="69991"/>
                    <a:pt x="9456893" y="68404"/>
                  </a:cubicBezTo>
                  <a:cubicBezTo>
                    <a:pt x="9445894" y="66817"/>
                    <a:pt x="9425631" y="81104"/>
                    <a:pt x="9425631" y="81104"/>
                  </a:cubicBezTo>
                  <a:cubicBezTo>
                    <a:pt x="9418684" y="81633"/>
                    <a:pt x="9420421" y="73696"/>
                    <a:pt x="9415212" y="71579"/>
                  </a:cubicBezTo>
                  <a:cubicBezTo>
                    <a:pt x="9410002" y="69462"/>
                    <a:pt x="9401317" y="68933"/>
                    <a:pt x="9394370" y="68404"/>
                  </a:cubicBezTo>
                  <a:lnTo>
                    <a:pt x="9390219" y="67862"/>
                  </a:lnTo>
                  <a:lnTo>
                    <a:pt x="9381375" y="75865"/>
                  </a:lnTo>
                  <a:cubicBezTo>
                    <a:pt x="9367086" y="82744"/>
                    <a:pt x="9352270" y="63694"/>
                    <a:pt x="9343274" y="63165"/>
                  </a:cubicBezTo>
                  <a:cubicBezTo>
                    <a:pt x="9334278" y="62636"/>
                    <a:pt x="9336924" y="75865"/>
                    <a:pt x="9327399" y="72690"/>
                  </a:cubicBezTo>
                  <a:cubicBezTo>
                    <a:pt x="9320255" y="70309"/>
                    <a:pt x="9308648" y="56319"/>
                    <a:pt x="9297261" y="48803"/>
                  </a:cubicBezTo>
                  <a:lnTo>
                    <a:pt x="9289936" y="45719"/>
                  </a:lnTo>
                  <a:lnTo>
                    <a:pt x="9278529" y="45719"/>
                  </a:lnTo>
                  <a:lnTo>
                    <a:pt x="9275904" y="46273"/>
                  </a:lnTo>
                  <a:cubicBezTo>
                    <a:pt x="9265984" y="51160"/>
                    <a:pt x="9256358" y="62372"/>
                    <a:pt x="9241674" y="63165"/>
                  </a:cubicBezTo>
                  <a:cubicBezTo>
                    <a:pt x="9222095" y="64223"/>
                    <a:pt x="9188228" y="50465"/>
                    <a:pt x="9168650" y="50465"/>
                  </a:cubicBezTo>
                  <a:cubicBezTo>
                    <a:pt x="9149070" y="50465"/>
                    <a:pt x="9137958" y="58932"/>
                    <a:pt x="9124200" y="63165"/>
                  </a:cubicBezTo>
                  <a:cubicBezTo>
                    <a:pt x="9110442" y="67398"/>
                    <a:pt x="9101974" y="75865"/>
                    <a:pt x="9086099" y="75865"/>
                  </a:cubicBezTo>
                  <a:cubicBezTo>
                    <a:pt x="9070224" y="75865"/>
                    <a:pt x="9044824" y="65282"/>
                    <a:pt x="9028950" y="63165"/>
                  </a:cubicBezTo>
                  <a:cubicBezTo>
                    <a:pt x="9013075" y="61048"/>
                    <a:pt x="9003020" y="66340"/>
                    <a:pt x="8990849" y="63165"/>
                  </a:cubicBezTo>
                  <a:cubicBezTo>
                    <a:pt x="8984764" y="61578"/>
                    <a:pt x="8979869" y="56021"/>
                    <a:pt x="8974577" y="51259"/>
                  </a:cubicBezTo>
                  <a:lnTo>
                    <a:pt x="8966729" y="45719"/>
                  </a:lnTo>
                  <a:lnTo>
                    <a:pt x="8953043" y="45719"/>
                  </a:lnTo>
                  <a:lnTo>
                    <a:pt x="8943497" y="51035"/>
                  </a:lnTo>
                  <a:cubicBezTo>
                    <a:pt x="8930226" y="61578"/>
                    <a:pt x="8914650" y="80231"/>
                    <a:pt x="8898774" y="82215"/>
                  </a:cubicBezTo>
                  <a:cubicBezTo>
                    <a:pt x="8877608" y="84861"/>
                    <a:pt x="8846916" y="61048"/>
                    <a:pt x="8828924" y="59990"/>
                  </a:cubicBezTo>
                  <a:cubicBezTo>
                    <a:pt x="8810934" y="58932"/>
                    <a:pt x="8808287" y="75336"/>
                    <a:pt x="8790824" y="75865"/>
                  </a:cubicBezTo>
                  <a:cubicBezTo>
                    <a:pt x="8773362" y="76394"/>
                    <a:pt x="8741082" y="68457"/>
                    <a:pt x="8724150" y="63165"/>
                  </a:cubicBezTo>
                  <a:cubicBezTo>
                    <a:pt x="8715682" y="60519"/>
                    <a:pt x="8710655" y="55757"/>
                    <a:pt x="8705893" y="51655"/>
                  </a:cubicBezTo>
                  <a:lnTo>
                    <a:pt x="8692770" y="45719"/>
                  </a:lnTo>
                  <a:lnTo>
                    <a:pt x="8684780" y="45719"/>
                  </a:lnTo>
                  <a:lnTo>
                    <a:pt x="8683511" y="46177"/>
                  </a:lnTo>
                  <a:lnTo>
                    <a:pt x="8683386" y="55408"/>
                  </a:lnTo>
                  <a:cubicBezTo>
                    <a:pt x="8682755" y="60881"/>
                    <a:pt x="8681546" y="67227"/>
                    <a:pt x="8679766" y="71360"/>
                  </a:cubicBezTo>
                  <a:cubicBezTo>
                    <a:pt x="8678199" y="75250"/>
                    <a:pt x="8672856" y="72757"/>
                    <a:pt x="8673326" y="63649"/>
                  </a:cubicBezTo>
                  <a:cubicBezTo>
                    <a:pt x="8673562" y="59096"/>
                    <a:pt x="8675844" y="54035"/>
                    <a:pt x="8678203" y="50273"/>
                  </a:cubicBezTo>
                  <a:lnTo>
                    <a:pt x="8681376" y="46947"/>
                  </a:lnTo>
                  <a:lnTo>
                    <a:pt x="8662831" y="53640"/>
                  </a:lnTo>
                  <a:cubicBezTo>
                    <a:pt x="8653240" y="58403"/>
                    <a:pt x="8643451" y="63165"/>
                    <a:pt x="8635249" y="63165"/>
                  </a:cubicBezTo>
                  <a:cubicBezTo>
                    <a:pt x="8622946" y="63165"/>
                    <a:pt x="8609750" y="51854"/>
                    <a:pt x="8599680" y="46645"/>
                  </a:cubicBezTo>
                  <a:lnTo>
                    <a:pt x="8596428" y="45719"/>
                  </a:lnTo>
                  <a:lnTo>
                    <a:pt x="8589610" y="45719"/>
                  </a:lnTo>
                  <a:lnTo>
                    <a:pt x="8582267" y="55624"/>
                  </a:lnTo>
                  <a:cubicBezTo>
                    <a:pt x="8580612" y="61313"/>
                    <a:pt x="8579158" y="67399"/>
                    <a:pt x="8574924" y="69515"/>
                  </a:cubicBezTo>
                  <a:cubicBezTo>
                    <a:pt x="8566458" y="73748"/>
                    <a:pt x="8539999" y="69515"/>
                    <a:pt x="8539999" y="69515"/>
                  </a:cubicBezTo>
                  <a:cubicBezTo>
                    <a:pt x="8531533" y="68986"/>
                    <a:pt x="8529416" y="64753"/>
                    <a:pt x="8524124" y="66340"/>
                  </a:cubicBezTo>
                  <a:cubicBezTo>
                    <a:pt x="8518833" y="67927"/>
                    <a:pt x="8514070" y="79569"/>
                    <a:pt x="8508249" y="79040"/>
                  </a:cubicBezTo>
                  <a:cubicBezTo>
                    <a:pt x="8502428" y="78511"/>
                    <a:pt x="8495020" y="62636"/>
                    <a:pt x="8489200" y="63165"/>
                  </a:cubicBezTo>
                  <a:cubicBezTo>
                    <a:pt x="8483378" y="63694"/>
                    <a:pt x="8479674" y="83273"/>
                    <a:pt x="8473324" y="82215"/>
                  </a:cubicBezTo>
                  <a:cubicBezTo>
                    <a:pt x="8466975" y="81157"/>
                    <a:pt x="8457979" y="57873"/>
                    <a:pt x="8451100" y="56815"/>
                  </a:cubicBezTo>
                  <a:cubicBezTo>
                    <a:pt x="8444220" y="55757"/>
                    <a:pt x="8441575" y="77453"/>
                    <a:pt x="8432049" y="75865"/>
                  </a:cubicBezTo>
                  <a:cubicBezTo>
                    <a:pt x="8422524" y="74278"/>
                    <a:pt x="8409296" y="56815"/>
                    <a:pt x="8393950" y="47290"/>
                  </a:cubicBezTo>
                  <a:lnTo>
                    <a:pt x="8392036" y="45719"/>
                  </a:lnTo>
                  <a:lnTo>
                    <a:pt x="8305584" y="45719"/>
                  </a:lnTo>
                  <a:lnTo>
                    <a:pt x="8290317" y="60635"/>
                  </a:lnTo>
                  <a:cubicBezTo>
                    <a:pt x="8279798" y="70880"/>
                    <a:pt x="8269529" y="79636"/>
                    <a:pt x="8260600" y="82215"/>
                  </a:cubicBezTo>
                  <a:cubicBezTo>
                    <a:pt x="8236788" y="89094"/>
                    <a:pt x="8197100" y="59990"/>
                    <a:pt x="8197100" y="59990"/>
                  </a:cubicBezTo>
                  <a:cubicBezTo>
                    <a:pt x="8183870" y="54698"/>
                    <a:pt x="8188104" y="50465"/>
                    <a:pt x="8181225" y="50465"/>
                  </a:cubicBezTo>
                  <a:cubicBezTo>
                    <a:pt x="8174346" y="50465"/>
                    <a:pt x="8164291" y="61577"/>
                    <a:pt x="8155824" y="59990"/>
                  </a:cubicBezTo>
                  <a:cubicBezTo>
                    <a:pt x="8151590" y="59197"/>
                    <a:pt x="8147358" y="54434"/>
                    <a:pt x="8143124" y="49870"/>
                  </a:cubicBezTo>
                  <a:lnTo>
                    <a:pt x="8137220" y="45719"/>
                  </a:lnTo>
                  <a:lnTo>
                    <a:pt x="8123522" y="45719"/>
                  </a:lnTo>
                  <a:lnTo>
                    <a:pt x="8117526" y="49869"/>
                  </a:lnTo>
                  <a:cubicBezTo>
                    <a:pt x="8113226" y="54434"/>
                    <a:pt x="8108994" y="59196"/>
                    <a:pt x="8105025" y="59990"/>
                  </a:cubicBezTo>
                  <a:cubicBezTo>
                    <a:pt x="8097086" y="61578"/>
                    <a:pt x="8091796" y="47819"/>
                    <a:pt x="8082800" y="50465"/>
                  </a:cubicBezTo>
                  <a:cubicBezTo>
                    <a:pt x="8073804" y="53111"/>
                    <a:pt x="8061633" y="75336"/>
                    <a:pt x="8051050" y="75865"/>
                  </a:cubicBezTo>
                  <a:cubicBezTo>
                    <a:pt x="8040467" y="76394"/>
                    <a:pt x="8029354" y="55227"/>
                    <a:pt x="8019300" y="53640"/>
                  </a:cubicBezTo>
                  <a:cubicBezTo>
                    <a:pt x="8009245" y="52053"/>
                    <a:pt x="7990725" y="66340"/>
                    <a:pt x="7990725" y="66340"/>
                  </a:cubicBezTo>
                  <a:cubicBezTo>
                    <a:pt x="7984375" y="66869"/>
                    <a:pt x="7985962" y="58932"/>
                    <a:pt x="7981200" y="56815"/>
                  </a:cubicBezTo>
                  <a:cubicBezTo>
                    <a:pt x="7976438" y="54698"/>
                    <a:pt x="7968500" y="54169"/>
                    <a:pt x="7962150" y="53640"/>
                  </a:cubicBezTo>
                  <a:cubicBezTo>
                    <a:pt x="7955800" y="53111"/>
                    <a:pt x="7948921" y="50465"/>
                    <a:pt x="7943100" y="53640"/>
                  </a:cubicBezTo>
                  <a:cubicBezTo>
                    <a:pt x="7937279" y="56815"/>
                    <a:pt x="7935691" y="72161"/>
                    <a:pt x="7927225" y="72690"/>
                  </a:cubicBezTo>
                  <a:cubicBezTo>
                    <a:pt x="7918758" y="73219"/>
                    <a:pt x="7910290" y="55757"/>
                    <a:pt x="7892300" y="56815"/>
                  </a:cubicBezTo>
                  <a:cubicBezTo>
                    <a:pt x="7874309" y="57873"/>
                    <a:pt x="7837267" y="82215"/>
                    <a:pt x="7819275" y="79040"/>
                  </a:cubicBezTo>
                  <a:cubicBezTo>
                    <a:pt x="7810279" y="77453"/>
                    <a:pt x="7804987" y="67795"/>
                    <a:pt x="7800224" y="58204"/>
                  </a:cubicBezTo>
                  <a:lnTo>
                    <a:pt x="7793529" y="45719"/>
                  </a:lnTo>
                  <a:lnTo>
                    <a:pt x="7764806" y="45719"/>
                  </a:lnTo>
                  <a:lnTo>
                    <a:pt x="7760934" y="48282"/>
                  </a:lnTo>
                  <a:cubicBezTo>
                    <a:pt x="7752600" y="54566"/>
                    <a:pt x="7744133" y="61578"/>
                    <a:pt x="7736725" y="63165"/>
                  </a:cubicBezTo>
                  <a:cubicBezTo>
                    <a:pt x="7721908" y="66340"/>
                    <a:pt x="7709208" y="56815"/>
                    <a:pt x="7695450" y="56815"/>
                  </a:cubicBezTo>
                  <a:cubicBezTo>
                    <a:pt x="7681692" y="56815"/>
                    <a:pt x="7666346" y="63694"/>
                    <a:pt x="7654175" y="63165"/>
                  </a:cubicBezTo>
                  <a:cubicBezTo>
                    <a:pt x="7642004" y="62636"/>
                    <a:pt x="7633008" y="49407"/>
                    <a:pt x="7622425" y="53640"/>
                  </a:cubicBezTo>
                  <a:cubicBezTo>
                    <a:pt x="7611842" y="57873"/>
                    <a:pt x="7599671" y="85390"/>
                    <a:pt x="7590675" y="88565"/>
                  </a:cubicBezTo>
                  <a:cubicBezTo>
                    <a:pt x="7581679" y="91740"/>
                    <a:pt x="7578504" y="73219"/>
                    <a:pt x="7568450" y="72690"/>
                  </a:cubicBezTo>
                  <a:cubicBezTo>
                    <a:pt x="7558396" y="72161"/>
                    <a:pt x="7540933" y="88565"/>
                    <a:pt x="7530350" y="85390"/>
                  </a:cubicBezTo>
                  <a:cubicBezTo>
                    <a:pt x="7519767" y="82215"/>
                    <a:pt x="7511829" y="56286"/>
                    <a:pt x="7504950" y="53640"/>
                  </a:cubicBezTo>
                  <a:cubicBezTo>
                    <a:pt x="7498071" y="50994"/>
                    <a:pt x="7496483" y="68457"/>
                    <a:pt x="7489075" y="69515"/>
                  </a:cubicBezTo>
                  <a:cubicBezTo>
                    <a:pt x="7481667" y="70573"/>
                    <a:pt x="7473729" y="59990"/>
                    <a:pt x="7460500" y="59990"/>
                  </a:cubicBezTo>
                  <a:cubicBezTo>
                    <a:pt x="7447271" y="59990"/>
                    <a:pt x="7421871" y="71102"/>
                    <a:pt x="7409700" y="69515"/>
                  </a:cubicBezTo>
                  <a:cubicBezTo>
                    <a:pt x="7397529" y="67928"/>
                    <a:pt x="7397000" y="51523"/>
                    <a:pt x="7387475" y="50465"/>
                  </a:cubicBezTo>
                  <a:cubicBezTo>
                    <a:pt x="7377950" y="49407"/>
                    <a:pt x="7363133" y="63165"/>
                    <a:pt x="7352550" y="63165"/>
                  </a:cubicBezTo>
                  <a:cubicBezTo>
                    <a:pt x="7341967" y="63165"/>
                    <a:pt x="7339321" y="48348"/>
                    <a:pt x="7323975" y="50465"/>
                  </a:cubicBezTo>
                  <a:cubicBezTo>
                    <a:pt x="7308629" y="52582"/>
                    <a:pt x="7273704" y="75865"/>
                    <a:pt x="7260475" y="75865"/>
                  </a:cubicBezTo>
                  <a:cubicBezTo>
                    <a:pt x="7247246" y="75865"/>
                    <a:pt x="7255183" y="51523"/>
                    <a:pt x="7244600" y="50465"/>
                  </a:cubicBezTo>
                  <a:cubicBezTo>
                    <a:pt x="7234017" y="49407"/>
                    <a:pt x="7209146" y="68986"/>
                    <a:pt x="7196975" y="69515"/>
                  </a:cubicBezTo>
                  <a:cubicBezTo>
                    <a:pt x="7184804" y="70044"/>
                    <a:pt x="7178983" y="54698"/>
                    <a:pt x="7171575" y="53640"/>
                  </a:cubicBezTo>
                  <a:cubicBezTo>
                    <a:pt x="7164167" y="52582"/>
                    <a:pt x="7160462" y="62107"/>
                    <a:pt x="7152525" y="63165"/>
                  </a:cubicBezTo>
                  <a:cubicBezTo>
                    <a:pt x="7144588" y="64223"/>
                    <a:pt x="7130829" y="58932"/>
                    <a:pt x="7123950" y="59990"/>
                  </a:cubicBezTo>
                  <a:cubicBezTo>
                    <a:pt x="7117071" y="61048"/>
                    <a:pt x="7111250" y="69515"/>
                    <a:pt x="7111250" y="69515"/>
                  </a:cubicBezTo>
                  <a:cubicBezTo>
                    <a:pt x="7109133" y="70044"/>
                    <a:pt x="7106620" y="70838"/>
                    <a:pt x="7104305" y="70706"/>
                  </a:cubicBezTo>
                  <a:lnTo>
                    <a:pt x="7101394" y="68497"/>
                  </a:lnTo>
                  <a:lnTo>
                    <a:pt x="7101394" y="45719"/>
                  </a:lnTo>
                  <a:lnTo>
                    <a:pt x="7100044" y="45719"/>
                  </a:lnTo>
                  <a:lnTo>
                    <a:pt x="7100044" y="71797"/>
                  </a:lnTo>
                  <a:lnTo>
                    <a:pt x="7088067" y="65229"/>
                  </a:lnTo>
                  <a:cubicBezTo>
                    <a:pt x="7080542" y="65229"/>
                    <a:pt x="7069542" y="76341"/>
                    <a:pt x="7060279" y="74754"/>
                  </a:cubicBezTo>
                  <a:cubicBezTo>
                    <a:pt x="7051016" y="73167"/>
                    <a:pt x="7041754" y="55704"/>
                    <a:pt x="7032491" y="55704"/>
                  </a:cubicBezTo>
                  <a:cubicBezTo>
                    <a:pt x="7023227" y="55704"/>
                    <a:pt x="7013387" y="73166"/>
                    <a:pt x="7004702" y="74754"/>
                  </a:cubicBezTo>
                  <a:cubicBezTo>
                    <a:pt x="6996018" y="76342"/>
                    <a:pt x="6990229" y="62583"/>
                    <a:pt x="6980387" y="65229"/>
                  </a:cubicBezTo>
                  <a:cubicBezTo>
                    <a:pt x="6970545" y="67875"/>
                    <a:pt x="6957230" y="90100"/>
                    <a:pt x="6945652" y="90629"/>
                  </a:cubicBezTo>
                  <a:cubicBezTo>
                    <a:pt x="6934074" y="91158"/>
                    <a:pt x="6921916" y="69991"/>
                    <a:pt x="6910916" y="68404"/>
                  </a:cubicBezTo>
                  <a:cubicBezTo>
                    <a:pt x="6899917" y="66817"/>
                    <a:pt x="6879654" y="81104"/>
                    <a:pt x="6879654" y="81104"/>
                  </a:cubicBezTo>
                  <a:cubicBezTo>
                    <a:pt x="6872707" y="81633"/>
                    <a:pt x="6874444" y="73696"/>
                    <a:pt x="6869234" y="71579"/>
                  </a:cubicBezTo>
                  <a:cubicBezTo>
                    <a:pt x="6864024" y="69462"/>
                    <a:pt x="6855340" y="68933"/>
                    <a:pt x="6848393" y="68404"/>
                  </a:cubicBezTo>
                  <a:lnTo>
                    <a:pt x="6844242" y="67862"/>
                  </a:lnTo>
                  <a:lnTo>
                    <a:pt x="6835397" y="75865"/>
                  </a:lnTo>
                  <a:cubicBezTo>
                    <a:pt x="6821109" y="82744"/>
                    <a:pt x="6806293" y="63694"/>
                    <a:pt x="6797297" y="63165"/>
                  </a:cubicBezTo>
                  <a:cubicBezTo>
                    <a:pt x="6788301" y="62636"/>
                    <a:pt x="6790947" y="75865"/>
                    <a:pt x="6781422" y="72690"/>
                  </a:cubicBezTo>
                  <a:cubicBezTo>
                    <a:pt x="6774278" y="70309"/>
                    <a:pt x="6762670" y="56319"/>
                    <a:pt x="6751284" y="48803"/>
                  </a:cubicBezTo>
                  <a:lnTo>
                    <a:pt x="6743958" y="45719"/>
                  </a:lnTo>
                  <a:lnTo>
                    <a:pt x="6732552" y="45719"/>
                  </a:lnTo>
                  <a:lnTo>
                    <a:pt x="6729927" y="46273"/>
                  </a:lnTo>
                  <a:cubicBezTo>
                    <a:pt x="6720006" y="51160"/>
                    <a:pt x="6710381" y="62372"/>
                    <a:pt x="6695697" y="63165"/>
                  </a:cubicBezTo>
                  <a:cubicBezTo>
                    <a:pt x="6676118" y="64223"/>
                    <a:pt x="6642251" y="50465"/>
                    <a:pt x="6622672" y="50465"/>
                  </a:cubicBezTo>
                  <a:cubicBezTo>
                    <a:pt x="6603093" y="50465"/>
                    <a:pt x="6591980" y="58932"/>
                    <a:pt x="6578222" y="63165"/>
                  </a:cubicBezTo>
                  <a:cubicBezTo>
                    <a:pt x="6564464" y="67398"/>
                    <a:pt x="6555997" y="75865"/>
                    <a:pt x="6540122" y="75865"/>
                  </a:cubicBezTo>
                  <a:cubicBezTo>
                    <a:pt x="6524247" y="75865"/>
                    <a:pt x="6498847" y="65282"/>
                    <a:pt x="6482972" y="63165"/>
                  </a:cubicBezTo>
                  <a:cubicBezTo>
                    <a:pt x="6467097" y="61048"/>
                    <a:pt x="6457043" y="66340"/>
                    <a:pt x="6444872" y="63165"/>
                  </a:cubicBezTo>
                  <a:cubicBezTo>
                    <a:pt x="6438786" y="61578"/>
                    <a:pt x="6433891" y="56021"/>
                    <a:pt x="6428600" y="51259"/>
                  </a:cubicBezTo>
                  <a:lnTo>
                    <a:pt x="6420752" y="45719"/>
                  </a:lnTo>
                  <a:lnTo>
                    <a:pt x="6407066" y="45719"/>
                  </a:lnTo>
                  <a:lnTo>
                    <a:pt x="6397520" y="51035"/>
                  </a:lnTo>
                  <a:cubicBezTo>
                    <a:pt x="6384249" y="61578"/>
                    <a:pt x="6368672" y="80231"/>
                    <a:pt x="6352797" y="82215"/>
                  </a:cubicBezTo>
                  <a:cubicBezTo>
                    <a:pt x="6331630" y="84861"/>
                    <a:pt x="6300938" y="61048"/>
                    <a:pt x="6282947" y="59990"/>
                  </a:cubicBezTo>
                  <a:cubicBezTo>
                    <a:pt x="6264956" y="58932"/>
                    <a:pt x="6262309" y="75336"/>
                    <a:pt x="6244847" y="75865"/>
                  </a:cubicBezTo>
                  <a:cubicBezTo>
                    <a:pt x="6227385" y="76394"/>
                    <a:pt x="6195105" y="68457"/>
                    <a:pt x="6178172" y="63165"/>
                  </a:cubicBezTo>
                  <a:cubicBezTo>
                    <a:pt x="6169705" y="60519"/>
                    <a:pt x="6164678" y="55757"/>
                    <a:pt x="6159916" y="51655"/>
                  </a:cubicBezTo>
                  <a:lnTo>
                    <a:pt x="6146793" y="45719"/>
                  </a:lnTo>
                  <a:lnTo>
                    <a:pt x="6138802" y="45719"/>
                  </a:lnTo>
                  <a:lnTo>
                    <a:pt x="6137533" y="46177"/>
                  </a:lnTo>
                  <a:lnTo>
                    <a:pt x="6137408" y="55408"/>
                  </a:lnTo>
                  <a:cubicBezTo>
                    <a:pt x="6136778" y="60881"/>
                    <a:pt x="6135568" y="67227"/>
                    <a:pt x="6133789" y="71360"/>
                  </a:cubicBezTo>
                  <a:cubicBezTo>
                    <a:pt x="6132222" y="75250"/>
                    <a:pt x="6126878" y="72757"/>
                    <a:pt x="6127349" y="63649"/>
                  </a:cubicBezTo>
                  <a:cubicBezTo>
                    <a:pt x="6127584" y="59096"/>
                    <a:pt x="6129867" y="54035"/>
                    <a:pt x="6132225" y="50273"/>
                  </a:cubicBezTo>
                  <a:lnTo>
                    <a:pt x="6135399" y="46947"/>
                  </a:lnTo>
                  <a:lnTo>
                    <a:pt x="6116854" y="53640"/>
                  </a:lnTo>
                  <a:cubicBezTo>
                    <a:pt x="6107263" y="58403"/>
                    <a:pt x="6097474" y="63165"/>
                    <a:pt x="6089272" y="63165"/>
                  </a:cubicBezTo>
                  <a:cubicBezTo>
                    <a:pt x="6076969" y="63165"/>
                    <a:pt x="6063772" y="51854"/>
                    <a:pt x="6053702" y="46645"/>
                  </a:cubicBezTo>
                  <a:lnTo>
                    <a:pt x="6050451" y="45719"/>
                  </a:lnTo>
                  <a:lnTo>
                    <a:pt x="6043633" y="45719"/>
                  </a:lnTo>
                  <a:lnTo>
                    <a:pt x="6036289" y="55624"/>
                  </a:lnTo>
                  <a:cubicBezTo>
                    <a:pt x="6034635" y="61313"/>
                    <a:pt x="6033180" y="67399"/>
                    <a:pt x="6028947" y="69515"/>
                  </a:cubicBezTo>
                  <a:cubicBezTo>
                    <a:pt x="6020480" y="73748"/>
                    <a:pt x="5994022" y="69515"/>
                    <a:pt x="5994022" y="69515"/>
                  </a:cubicBezTo>
                  <a:cubicBezTo>
                    <a:pt x="5985555" y="68986"/>
                    <a:pt x="5983439" y="64753"/>
                    <a:pt x="5978147" y="66340"/>
                  </a:cubicBezTo>
                  <a:cubicBezTo>
                    <a:pt x="5972855" y="67927"/>
                    <a:pt x="5968093" y="79569"/>
                    <a:pt x="5962272" y="79040"/>
                  </a:cubicBezTo>
                  <a:cubicBezTo>
                    <a:pt x="5956451" y="78511"/>
                    <a:pt x="5949043" y="62636"/>
                    <a:pt x="5943222" y="63165"/>
                  </a:cubicBezTo>
                  <a:cubicBezTo>
                    <a:pt x="5937401" y="63694"/>
                    <a:pt x="5933697" y="83273"/>
                    <a:pt x="5927347" y="82215"/>
                  </a:cubicBezTo>
                  <a:cubicBezTo>
                    <a:pt x="5920997" y="81157"/>
                    <a:pt x="5912001" y="57873"/>
                    <a:pt x="5905122" y="56815"/>
                  </a:cubicBezTo>
                  <a:cubicBezTo>
                    <a:pt x="5898243" y="55757"/>
                    <a:pt x="5895597" y="77453"/>
                    <a:pt x="5886072" y="75865"/>
                  </a:cubicBezTo>
                  <a:cubicBezTo>
                    <a:pt x="5876547" y="74278"/>
                    <a:pt x="5863318" y="56815"/>
                    <a:pt x="5847972" y="47290"/>
                  </a:cubicBezTo>
                  <a:lnTo>
                    <a:pt x="5846058" y="45719"/>
                  </a:lnTo>
                  <a:lnTo>
                    <a:pt x="5759607" y="45719"/>
                  </a:lnTo>
                  <a:lnTo>
                    <a:pt x="5744340" y="60635"/>
                  </a:lnTo>
                  <a:cubicBezTo>
                    <a:pt x="5733820" y="70880"/>
                    <a:pt x="5723551" y="79636"/>
                    <a:pt x="5714622" y="82215"/>
                  </a:cubicBezTo>
                  <a:cubicBezTo>
                    <a:pt x="5690810" y="89094"/>
                    <a:pt x="5651122" y="59990"/>
                    <a:pt x="5651122" y="59990"/>
                  </a:cubicBezTo>
                  <a:cubicBezTo>
                    <a:pt x="5637893" y="54698"/>
                    <a:pt x="5642126" y="50465"/>
                    <a:pt x="5635247" y="50465"/>
                  </a:cubicBezTo>
                  <a:cubicBezTo>
                    <a:pt x="5628368" y="50465"/>
                    <a:pt x="5618314" y="61577"/>
                    <a:pt x="5609847" y="59990"/>
                  </a:cubicBezTo>
                  <a:cubicBezTo>
                    <a:pt x="5605613" y="59197"/>
                    <a:pt x="5601380" y="54434"/>
                    <a:pt x="5597147" y="49870"/>
                  </a:cubicBezTo>
                  <a:lnTo>
                    <a:pt x="5591243" y="45719"/>
                  </a:lnTo>
                  <a:lnTo>
                    <a:pt x="5577544" y="45719"/>
                  </a:lnTo>
                  <a:lnTo>
                    <a:pt x="5571548" y="49869"/>
                  </a:lnTo>
                  <a:cubicBezTo>
                    <a:pt x="5567249" y="54434"/>
                    <a:pt x="5563016" y="59196"/>
                    <a:pt x="5559047" y="59990"/>
                  </a:cubicBezTo>
                  <a:cubicBezTo>
                    <a:pt x="5551109" y="61578"/>
                    <a:pt x="5545818" y="47819"/>
                    <a:pt x="5536822" y="50465"/>
                  </a:cubicBezTo>
                  <a:cubicBezTo>
                    <a:pt x="5527826" y="53111"/>
                    <a:pt x="5515655" y="75336"/>
                    <a:pt x="5505072" y="75865"/>
                  </a:cubicBezTo>
                  <a:cubicBezTo>
                    <a:pt x="5494489" y="76394"/>
                    <a:pt x="5483376" y="55227"/>
                    <a:pt x="5473322" y="53640"/>
                  </a:cubicBezTo>
                  <a:cubicBezTo>
                    <a:pt x="5463268" y="52053"/>
                    <a:pt x="5444747" y="66340"/>
                    <a:pt x="5444747" y="66340"/>
                  </a:cubicBezTo>
                  <a:cubicBezTo>
                    <a:pt x="5438397" y="66869"/>
                    <a:pt x="5439984" y="58932"/>
                    <a:pt x="5435222" y="56815"/>
                  </a:cubicBezTo>
                  <a:cubicBezTo>
                    <a:pt x="5430460" y="54698"/>
                    <a:pt x="5422522" y="54169"/>
                    <a:pt x="5416172" y="53640"/>
                  </a:cubicBezTo>
                  <a:cubicBezTo>
                    <a:pt x="5409822" y="53111"/>
                    <a:pt x="5402943" y="50465"/>
                    <a:pt x="5397122" y="53640"/>
                  </a:cubicBezTo>
                  <a:cubicBezTo>
                    <a:pt x="5391301" y="56815"/>
                    <a:pt x="5389714" y="72161"/>
                    <a:pt x="5381247" y="72690"/>
                  </a:cubicBezTo>
                  <a:cubicBezTo>
                    <a:pt x="5372780" y="73219"/>
                    <a:pt x="5364313" y="55757"/>
                    <a:pt x="5346322" y="56815"/>
                  </a:cubicBezTo>
                  <a:cubicBezTo>
                    <a:pt x="5328331" y="57873"/>
                    <a:pt x="5291289" y="82215"/>
                    <a:pt x="5273297" y="79040"/>
                  </a:cubicBezTo>
                  <a:cubicBezTo>
                    <a:pt x="5264301" y="77453"/>
                    <a:pt x="5259009" y="67795"/>
                    <a:pt x="5254246" y="58204"/>
                  </a:cubicBezTo>
                  <a:lnTo>
                    <a:pt x="5247551" y="45719"/>
                  </a:lnTo>
                  <a:lnTo>
                    <a:pt x="5218828" y="45719"/>
                  </a:lnTo>
                  <a:lnTo>
                    <a:pt x="5214956" y="48282"/>
                  </a:lnTo>
                  <a:cubicBezTo>
                    <a:pt x="5206622" y="54566"/>
                    <a:pt x="5198155" y="61578"/>
                    <a:pt x="5190747" y="63165"/>
                  </a:cubicBezTo>
                  <a:cubicBezTo>
                    <a:pt x="5175930" y="66340"/>
                    <a:pt x="5163230" y="56815"/>
                    <a:pt x="5149472" y="56815"/>
                  </a:cubicBezTo>
                  <a:cubicBezTo>
                    <a:pt x="5135714" y="56815"/>
                    <a:pt x="5120368" y="63694"/>
                    <a:pt x="5108197" y="63165"/>
                  </a:cubicBezTo>
                  <a:cubicBezTo>
                    <a:pt x="5096026" y="62636"/>
                    <a:pt x="5087030" y="49407"/>
                    <a:pt x="5076447" y="53640"/>
                  </a:cubicBezTo>
                  <a:cubicBezTo>
                    <a:pt x="5065864" y="57873"/>
                    <a:pt x="5053693" y="85390"/>
                    <a:pt x="5044697" y="88565"/>
                  </a:cubicBezTo>
                  <a:cubicBezTo>
                    <a:pt x="5035701" y="91740"/>
                    <a:pt x="5032526" y="73219"/>
                    <a:pt x="5022472" y="72690"/>
                  </a:cubicBezTo>
                  <a:cubicBezTo>
                    <a:pt x="5012418" y="72161"/>
                    <a:pt x="4994955" y="88565"/>
                    <a:pt x="4984372" y="85390"/>
                  </a:cubicBezTo>
                  <a:cubicBezTo>
                    <a:pt x="4973789" y="82215"/>
                    <a:pt x="4965851" y="56286"/>
                    <a:pt x="4958972" y="53640"/>
                  </a:cubicBezTo>
                  <a:cubicBezTo>
                    <a:pt x="4952093" y="50994"/>
                    <a:pt x="4950505" y="68457"/>
                    <a:pt x="4943097" y="69515"/>
                  </a:cubicBezTo>
                  <a:cubicBezTo>
                    <a:pt x="4935689" y="70573"/>
                    <a:pt x="4927751" y="59990"/>
                    <a:pt x="4914522" y="59990"/>
                  </a:cubicBezTo>
                  <a:cubicBezTo>
                    <a:pt x="4901293" y="59990"/>
                    <a:pt x="4875893" y="71102"/>
                    <a:pt x="4863722" y="69515"/>
                  </a:cubicBezTo>
                  <a:cubicBezTo>
                    <a:pt x="4851551" y="67928"/>
                    <a:pt x="4851022" y="51523"/>
                    <a:pt x="4841497" y="50465"/>
                  </a:cubicBezTo>
                  <a:cubicBezTo>
                    <a:pt x="4831972" y="49407"/>
                    <a:pt x="4817155" y="63165"/>
                    <a:pt x="4806572" y="63165"/>
                  </a:cubicBezTo>
                  <a:cubicBezTo>
                    <a:pt x="4795989" y="63165"/>
                    <a:pt x="4793343" y="48348"/>
                    <a:pt x="4777997" y="50465"/>
                  </a:cubicBezTo>
                  <a:cubicBezTo>
                    <a:pt x="4762651" y="52582"/>
                    <a:pt x="4727726" y="75865"/>
                    <a:pt x="4714497" y="75865"/>
                  </a:cubicBezTo>
                  <a:cubicBezTo>
                    <a:pt x="4701268" y="75865"/>
                    <a:pt x="4709205" y="51523"/>
                    <a:pt x="4698622" y="50465"/>
                  </a:cubicBezTo>
                  <a:cubicBezTo>
                    <a:pt x="4688039" y="49407"/>
                    <a:pt x="4663168" y="68986"/>
                    <a:pt x="4650997" y="69515"/>
                  </a:cubicBezTo>
                  <a:cubicBezTo>
                    <a:pt x="4638826" y="70044"/>
                    <a:pt x="4633005" y="54698"/>
                    <a:pt x="4625597" y="53640"/>
                  </a:cubicBezTo>
                  <a:cubicBezTo>
                    <a:pt x="4618189" y="52582"/>
                    <a:pt x="4614484" y="62107"/>
                    <a:pt x="4606547" y="63165"/>
                  </a:cubicBezTo>
                  <a:cubicBezTo>
                    <a:pt x="4598610" y="64223"/>
                    <a:pt x="4584851" y="58932"/>
                    <a:pt x="4577972" y="59990"/>
                  </a:cubicBezTo>
                  <a:cubicBezTo>
                    <a:pt x="4571093" y="61048"/>
                    <a:pt x="4565272" y="69515"/>
                    <a:pt x="4565272" y="69515"/>
                  </a:cubicBezTo>
                  <a:cubicBezTo>
                    <a:pt x="4563155" y="70044"/>
                    <a:pt x="4560642" y="70838"/>
                    <a:pt x="4558327" y="70706"/>
                  </a:cubicBezTo>
                  <a:lnTo>
                    <a:pt x="4555416" y="68497"/>
                  </a:lnTo>
                  <a:lnTo>
                    <a:pt x="4555416" y="45719"/>
                  </a:lnTo>
                  <a:lnTo>
                    <a:pt x="4554066" y="45719"/>
                  </a:lnTo>
                  <a:lnTo>
                    <a:pt x="4554066" y="71797"/>
                  </a:lnTo>
                  <a:lnTo>
                    <a:pt x="4542089" y="65229"/>
                  </a:lnTo>
                  <a:cubicBezTo>
                    <a:pt x="4534564" y="65229"/>
                    <a:pt x="4523564" y="76341"/>
                    <a:pt x="4514301" y="74754"/>
                  </a:cubicBezTo>
                  <a:cubicBezTo>
                    <a:pt x="4505038" y="73167"/>
                    <a:pt x="4495776" y="55704"/>
                    <a:pt x="4486513" y="55704"/>
                  </a:cubicBezTo>
                  <a:cubicBezTo>
                    <a:pt x="4477249" y="55704"/>
                    <a:pt x="4467409" y="73166"/>
                    <a:pt x="4458724" y="74754"/>
                  </a:cubicBezTo>
                  <a:cubicBezTo>
                    <a:pt x="4450040" y="76342"/>
                    <a:pt x="4444251" y="62583"/>
                    <a:pt x="4434409" y="65229"/>
                  </a:cubicBezTo>
                  <a:cubicBezTo>
                    <a:pt x="4424567" y="67875"/>
                    <a:pt x="4411252" y="90100"/>
                    <a:pt x="4399674" y="90629"/>
                  </a:cubicBezTo>
                  <a:cubicBezTo>
                    <a:pt x="4388096" y="91158"/>
                    <a:pt x="4375938" y="69991"/>
                    <a:pt x="4364938" y="68404"/>
                  </a:cubicBezTo>
                  <a:cubicBezTo>
                    <a:pt x="4353939" y="66817"/>
                    <a:pt x="4333676" y="81104"/>
                    <a:pt x="4333676" y="81104"/>
                  </a:cubicBezTo>
                  <a:cubicBezTo>
                    <a:pt x="4326729" y="81633"/>
                    <a:pt x="4328466" y="73696"/>
                    <a:pt x="4323256" y="71579"/>
                  </a:cubicBezTo>
                  <a:cubicBezTo>
                    <a:pt x="4318046" y="69462"/>
                    <a:pt x="4309362" y="68933"/>
                    <a:pt x="4302415" y="68404"/>
                  </a:cubicBezTo>
                  <a:lnTo>
                    <a:pt x="4298264" y="67862"/>
                  </a:lnTo>
                  <a:lnTo>
                    <a:pt x="4289419" y="75865"/>
                  </a:lnTo>
                  <a:cubicBezTo>
                    <a:pt x="4275131" y="82744"/>
                    <a:pt x="4260315" y="63694"/>
                    <a:pt x="4251319" y="63165"/>
                  </a:cubicBezTo>
                  <a:cubicBezTo>
                    <a:pt x="4242323" y="62636"/>
                    <a:pt x="4244969" y="75865"/>
                    <a:pt x="4235444" y="72690"/>
                  </a:cubicBezTo>
                  <a:cubicBezTo>
                    <a:pt x="4228300" y="70309"/>
                    <a:pt x="4216692" y="56319"/>
                    <a:pt x="4205306" y="48803"/>
                  </a:cubicBezTo>
                  <a:lnTo>
                    <a:pt x="4197980" y="45719"/>
                  </a:lnTo>
                  <a:lnTo>
                    <a:pt x="4186574" y="45719"/>
                  </a:lnTo>
                  <a:lnTo>
                    <a:pt x="4183949" y="46273"/>
                  </a:lnTo>
                  <a:cubicBezTo>
                    <a:pt x="4174028" y="51160"/>
                    <a:pt x="4164403" y="62372"/>
                    <a:pt x="4149719" y="63165"/>
                  </a:cubicBezTo>
                  <a:cubicBezTo>
                    <a:pt x="4130140" y="64223"/>
                    <a:pt x="4096273" y="50465"/>
                    <a:pt x="4076694" y="50465"/>
                  </a:cubicBezTo>
                  <a:cubicBezTo>
                    <a:pt x="4057115" y="50465"/>
                    <a:pt x="4046002" y="58932"/>
                    <a:pt x="4032244" y="63165"/>
                  </a:cubicBezTo>
                  <a:cubicBezTo>
                    <a:pt x="4018486" y="67398"/>
                    <a:pt x="4010019" y="75865"/>
                    <a:pt x="3994144" y="75865"/>
                  </a:cubicBezTo>
                  <a:cubicBezTo>
                    <a:pt x="3978269" y="75865"/>
                    <a:pt x="3952869" y="65282"/>
                    <a:pt x="3936994" y="63165"/>
                  </a:cubicBezTo>
                  <a:cubicBezTo>
                    <a:pt x="3921119" y="61048"/>
                    <a:pt x="3911065" y="66340"/>
                    <a:pt x="3898894" y="63165"/>
                  </a:cubicBezTo>
                  <a:cubicBezTo>
                    <a:pt x="3892808" y="61578"/>
                    <a:pt x="3887913" y="56021"/>
                    <a:pt x="3882622" y="51259"/>
                  </a:cubicBezTo>
                  <a:lnTo>
                    <a:pt x="3874774" y="45719"/>
                  </a:lnTo>
                  <a:lnTo>
                    <a:pt x="3861088" y="45719"/>
                  </a:lnTo>
                  <a:lnTo>
                    <a:pt x="3851542" y="51035"/>
                  </a:lnTo>
                  <a:cubicBezTo>
                    <a:pt x="3838271" y="61578"/>
                    <a:pt x="3822694" y="80231"/>
                    <a:pt x="3806819" y="82215"/>
                  </a:cubicBezTo>
                  <a:cubicBezTo>
                    <a:pt x="3785652" y="84861"/>
                    <a:pt x="3754960" y="61048"/>
                    <a:pt x="3736969" y="59990"/>
                  </a:cubicBezTo>
                  <a:cubicBezTo>
                    <a:pt x="3718978" y="58932"/>
                    <a:pt x="3716331" y="75336"/>
                    <a:pt x="3698869" y="75865"/>
                  </a:cubicBezTo>
                  <a:cubicBezTo>
                    <a:pt x="3681407" y="76394"/>
                    <a:pt x="3649127" y="68457"/>
                    <a:pt x="3632194" y="63165"/>
                  </a:cubicBezTo>
                  <a:cubicBezTo>
                    <a:pt x="3623727" y="60519"/>
                    <a:pt x="3618700" y="55757"/>
                    <a:pt x="3613938" y="51655"/>
                  </a:cubicBezTo>
                  <a:lnTo>
                    <a:pt x="3600815" y="45719"/>
                  </a:lnTo>
                  <a:lnTo>
                    <a:pt x="3592824" y="45719"/>
                  </a:lnTo>
                  <a:lnTo>
                    <a:pt x="3591555" y="46177"/>
                  </a:lnTo>
                  <a:lnTo>
                    <a:pt x="3591430" y="55408"/>
                  </a:lnTo>
                  <a:cubicBezTo>
                    <a:pt x="3590800" y="60881"/>
                    <a:pt x="3589590" y="67227"/>
                    <a:pt x="3587811" y="71360"/>
                  </a:cubicBezTo>
                  <a:cubicBezTo>
                    <a:pt x="3586244" y="75250"/>
                    <a:pt x="3580900" y="72757"/>
                    <a:pt x="3581371" y="63649"/>
                  </a:cubicBezTo>
                  <a:cubicBezTo>
                    <a:pt x="3581606" y="59096"/>
                    <a:pt x="3583889" y="54035"/>
                    <a:pt x="3586247" y="50273"/>
                  </a:cubicBezTo>
                  <a:lnTo>
                    <a:pt x="3589421" y="46947"/>
                  </a:lnTo>
                  <a:lnTo>
                    <a:pt x="3570876" y="53640"/>
                  </a:lnTo>
                  <a:cubicBezTo>
                    <a:pt x="3561285" y="58403"/>
                    <a:pt x="3551496" y="63165"/>
                    <a:pt x="3543294" y="63165"/>
                  </a:cubicBezTo>
                  <a:cubicBezTo>
                    <a:pt x="3530991" y="63165"/>
                    <a:pt x="3517794" y="51854"/>
                    <a:pt x="3507724" y="46645"/>
                  </a:cubicBezTo>
                  <a:lnTo>
                    <a:pt x="3504473" y="45719"/>
                  </a:lnTo>
                  <a:lnTo>
                    <a:pt x="3497655" y="45719"/>
                  </a:lnTo>
                  <a:lnTo>
                    <a:pt x="3490311" y="55624"/>
                  </a:lnTo>
                  <a:cubicBezTo>
                    <a:pt x="3488657" y="61313"/>
                    <a:pt x="3487202" y="67399"/>
                    <a:pt x="3482969" y="69515"/>
                  </a:cubicBezTo>
                  <a:cubicBezTo>
                    <a:pt x="3474502" y="73748"/>
                    <a:pt x="3448044" y="69515"/>
                    <a:pt x="3448044" y="69515"/>
                  </a:cubicBezTo>
                  <a:cubicBezTo>
                    <a:pt x="3439577" y="68986"/>
                    <a:pt x="3437461" y="64753"/>
                    <a:pt x="3432169" y="66340"/>
                  </a:cubicBezTo>
                  <a:cubicBezTo>
                    <a:pt x="3426877" y="67927"/>
                    <a:pt x="3422115" y="79569"/>
                    <a:pt x="3416294" y="79040"/>
                  </a:cubicBezTo>
                  <a:cubicBezTo>
                    <a:pt x="3410473" y="78511"/>
                    <a:pt x="3403065" y="62636"/>
                    <a:pt x="3397244" y="63165"/>
                  </a:cubicBezTo>
                  <a:cubicBezTo>
                    <a:pt x="3391423" y="63694"/>
                    <a:pt x="3387719" y="83273"/>
                    <a:pt x="3381369" y="82215"/>
                  </a:cubicBezTo>
                  <a:cubicBezTo>
                    <a:pt x="3375019" y="81157"/>
                    <a:pt x="3366023" y="57873"/>
                    <a:pt x="3359144" y="56815"/>
                  </a:cubicBezTo>
                  <a:cubicBezTo>
                    <a:pt x="3352265" y="55757"/>
                    <a:pt x="3349619" y="77453"/>
                    <a:pt x="3340094" y="75865"/>
                  </a:cubicBezTo>
                  <a:cubicBezTo>
                    <a:pt x="3330569" y="74278"/>
                    <a:pt x="3317340" y="56815"/>
                    <a:pt x="3301994" y="47290"/>
                  </a:cubicBezTo>
                  <a:lnTo>
                    <a:pt x="3300080" y="45719"/>
                  </a:lnTo>
                  <a:lnTo>
                    <a:pt x="3213629" y="45719"/>
                  </a:lnTo>
                  <a:lnTo>
                    <a:pt x="3198362" y="60635"/>
                  </a:lnTo>
                  <a:cubicBezTo>
                    <a:pt x="3187842" y="70880"/>
                    <a:pt x="3177573" y="79636"/>
                    <a:pt x="3168644" y="82215"/>
                  </a:cubicBezTo>
                  <a:cubicBezTo>
                    <a:pt x="3144832" y="89094"/>
                    <a:pt x="3105144" y="59990"/>
                    <a:pt x="3105144" y="59990"/>
                  </a:cubicBezTo>
                  <a:cubicBezTo>
                    <a:pt x="3091915" y="54698"/>
                    <a:pt x="3096148" y="50465"/>
                    <a:pt x="3089269" y="50465"/>
                  </a:cubicBezTo>
                  <a:cubicBezTo>
                    <a:pt x="3082390" y="50465"/>
                    <a:pt x="3072336" y="61577"/>
                    <a:pt x="3063869" y="59990"/>
                  </a:cubicBezTo>
                  <a:cubicBezTo>
                    <a:pt x="3059635" y="59197"/>
                    <a:pt x="3055402" y="54434"/>
                    <a:pt x="3051169" y="49870"/>
                  </a:cubicBezTo>
                  <a:lnTo>
                    <a:pt x="3045265" y="45719"/>
                  </a:lnTo>
                  <a:lnTo>
                    <a:pt x="3031566" y="45719"/>
                  </a:lnTo>
                  <a:lnTo>
                    <a:pt x="3025570" y="49869"/>
                  </a:lnTo>
                  <a:cubicBezTo>
                    <a:pt x="3021271" y="54434"/>
                    <a:pt x="3017038" y="59196"/>
                    <a:pt x="3013069" y="59990"/>
                  </a:cubicBezTo>
                  <a:cubicBezTo>
                    <a:pt x="3005131" y="61578"/>
                    <a:pt x="2999840" y="47819"/>
                    <a:pt x="2990844" y="50465"/>
                  </a:cubicBezTo>
                  <a:cubicBezTo>
                    <a:pt x="2981848" y="53111"/>
                    <a:pt x="2969677" y="75336"/>
                    <a:pt x="2959094" y="75865"/>
                  </a:cubicBezTo>
                  <a:cubicBezTo>
                    <a:pt x="2948511" y="76394"/>
                    <a:pt x="2937398" y="55227"/>
                    <a:pt x="2927344" y="53640"/>
                  </a:cubicBezTo>
                  <a:cubicBezTo>
                    <a:pt x="2917290" y="52053"/>
                    <a:pt x="2898769" y="66340"/>
                    <a:pt x="2898769" y="66340"/>
                  </a:cubicBezTo>
                  <a:cubicBezTo>
                    <a:pt x="2892419" y="66869"/>
                    <a:pt x="2894006" y="58932"/>
                    <a:pt x="2889244" y="56815"/>
                  </a:cubicBezTo>
                  <a:cubicBezTo>
                    <a:pt x="2884482" y="54698"/>
                    <a:pt x="2876544" y="54169"/>
                    <a:pt x="2870194" y="53640"/>
                  </a:cubicBezTo>
                  <a:cubicBezTo>
                    <a:pt x="2863844" y="53111"/>
                    <a:pt x="2856965" y="50465"/>
                    <a:pt x="2851144" y="53640"/>
                  </a:cubicBezTo>
                  <a:cubicBezTo>
                    <a:pt x="2845323" y="56815"/>
                    <a:pt x="2843736" y="72161"/>
                    <a:pt x="2835269" y="72690"/>
                  </a:cubicBezTo>
                  <a:cubicBezTo>
                    <a:pt x="2826802" y="73219"/>
                    <a:pt x="2818335" y="55757"/>
                    <a:pt x="2800344" y="56815"/>
                  </a:cubicBezTo>
                  <a:cubicBezTo>
                    <a:pt x="2782353" y="57873"/>
                    <a:pt x="2745311" y="82215"/>
                    <a:pt x="2727319" y="79040"/>
                  </a:cubicBezTo>
                  <a:cubicBezTo>
                    <a:pt x="2718323" y="77453"/>
                    <a:pt x="2713031" y="67795"/>
                    <a:pt x="2708268" y="58204"/>
                  </a:cubicBezTo>
                  <a:lnTo>
                    <a:pt x="2701573" y="45719"/>
                  </a:lnTo>
                  <a:lnTo>
                    <a:pt x="2672850" y="45719"/>
                  </a:lnTo>
                  <a:lnTo>
                    <a:pt x="2668978" y="48282"/>
                  </a:lnTo>
                  <a:cubicBezTo>
                    <a:pt x="2660644" y="54566"/>
                    <a:pt x="2652177" y="61578"/>
                    <a:pt x="2644769" y="63165"/>
                  </a:cubicBezTo>
                  <a:cubicBezTo>
                    <a:pt x="2629952" y="66340"/>
                    <a:pt x="2617252" y="56815"/>
                    <a:pt x="2603494" y="56815"/>
                  </a:cubicBezTo>
                  <a:cubicBezTo>
                    <a:pt x="2589736" y="56815"/>
                    <a:pt x="2574390" y="63694"/>
                    <a:pt x="2562219" y="63165"/>
                  </a:cubicBezTo>
                  <a:cubicBezTo>
                    <a:pt x="2550048" y="62636"/>
                    <a:pt x="2541052" y="49407"/>
                    <a:pt x="2530469" y="53640"/>
                  </a:cubicBezTo>
                  <a:cubicBezTo>
                    <a:pt x="2519886" y="57873"/>
                    <a:pt x="2507715" y="85390"/>
                    <a:pt x="2498719" y="88565"/>
                  </a:cubicBezTo>
                  <a:cubicBezTo>
                    <a:pt x="2489723" y="91740"/>
                    <a:pt x="2486548" y="73219"/>
                    <a:pt x="2476494" y="72690"/>
                  </a:cubicBezTo>
                  <a:cubicBezTo>
                    <a:pt x="2466440" y="72161"/>
                    <a:pt x="2448977" y="88565"/>
                    <a:pt x="2438394" y="85390"/>
                  </a:cubicBezTo>
                  <a:cubicBezTo>
                    <a:pt x="2427811" y="82215"/>
                    <a:pt x="2419873" y="56286"/>
                    <a:pt x="2412994" y="53640"/>
                  </a:cubicBezTo>
                  <a:cubicBezTo>
                    <a:pt x="2406115" y="50994"/>
                    <a:pt x="2404527" y="68457"/>
                    <a:pt x="2397119" y="69515"/>
                  </a:cubicBezTo>
                  <a:cubicBezTo>
                    <a:pt x="2389711" y="70573"/>
                    <a:pt x="2381773" y="59990"/>
                    <a:pt x="2368544" y="59990"/>
                  </a:cubicBezTo>
                  <a:cubicBezTo>
                    <a:pt x="2355315" y="59990"/>
                    <a:pt x="2329915" y="71102"/>
                    <a:pt x="2317744" y="69515"/>
                  </a:cubicBezTo>
                  <a:cubicBezTo>
                    <a:pt x="2305573" y="67928"/>
                    <a:pt x="2305044" y="51523"/>
                    <a:pt x="2295519" y="50465"/>
                  </a:cubicBezTo>
                  <a:cubicBezTo>
                    <a:pt x="2285994" y="49407"/>
                    <a:pt x="2271177" y="63165"/>
                    <a:pt x="2260594" y="63165"/>
                  </a:cubicBezTo>
                  <a:cubicBezTo>
                    <a:pt x="2250011" y="63165"/>
                    <a:pt x="2247365" y="48348"/>
                    <a:pt x="2232019" y="50465"/>
                  </a:cubicBezTo>
                  <a:cubicBezTo>
                    <a:pt x="2216673" y="52582"/>
                    <a:pt x="2181748" y="75865"/>
                    <a:pt x="2168519" y="75865"/>
                  </a:cubicBezTo>
                  <a:cubicBezTo>
                    <a:pt x="2155290" y="75865"/>
                    <a:pt x="2163227" y="51523"/>
                    <a:pt x="2152644" y="50465"/>
                  </a:cubicBezTo>
                  <a:cubicBezTo>
                    <a:pt x="2142061" y="49407"/>
                    <a:pt x="2117190" y="68986"/>
                    <a:pt x="2105019" y="69515"/>
                  </a:cubicBezTo>
                  <a:cubicBezTo>
                    <a:pt x="2092848" y="70044"/>
                    <a:pt x="2087027" y="54698"/>
                    <a:pt x="2079619" y="53640"/>
                  </a:cubicBezTo>
                  <a:cubicBezTo>
                    <a:pt x="2072211" y="52582"/>
                    <a:pt x="2068506" y="62107"/>
                    <a:pt x="2060569" y="63165"/>
                  </a:cubicBezTo>
                  <a:cubicBezTo>
                    <a:pt x="2052632" y="64223"/>
                    <a:pt x="2038873" y="58932"/>
                    <a:pt x="2031994" y="59990"/>
                  </a:cubicBezTo>
                  <a:cubicBezTo>
                    <a:pt x="2025115" y="61048"/>
                    <a:pt x="2019294" y="69515"/>
                    <a:pt x="2019294" y="69515"/>
                  </a:cubicBezTo>
                  <a:cubicBezTo>
                    <a:pt x="2017177" y="70044"/>
                    <a:pt x="2014664" y="70838"/>
                    <a:pt x="2012349" y="70706"/>
                  </a:cubicBezTo>
                  <a:lnTo>
                    <a:pt x="2009438" y="68497"/>
                  </a:lnTo>
                  <a:lnTo>
                    <a:pt x="2009438" y="45719"/>
                  </a:lnTo>
                  <a:lnTo>
                    <a:pt x="2008088" y="45719"/>
                  </a:lnTo>
                  <a:lnTo>
                    <a:pt x="2008088" y="71797"/>
                  </a:lnTo>
                  <a:lnTo>
                    <a:pt x="1996111" y="65229"/>
                  </a:lnTo>
                  <a:cubicBezTo>
                    <a:pt x="1988586" y="65229"/>
                    <a:pt x="1977586" y="76341"/>
                    <a:pt x="1968323" y="74754"/>
                  </a:cubicBezTo>
                  <a:cubicBezTo>
                    <a:pt x="1959060" y="73167"/>
                    <a:pt x="1949798" y="55704"/>
                    <a:pt x="1940535" y="55704"/>
                  </a:cubicBezTo>
                  <a:cubicBezTo>
                    <a:pt x="1931271" y="55704"/>
                    <a:pt x="1921431" y="73166"/>
                    <a:pt x="1912746" y="74754"/>
                  </a:cubicBezTo>
                  <a:cubicBezTo>
                    <a:pt x="1904062" y="76342"/>
                    <a:pt x="1898273" y="62583"/>
                    <a:pt x="1888431" y="65229"/>
                  </a:cubicBezTo>
                  <a:cubicBezTo>
                    <a:pt x="1878589" y="67875"/>
                    <a:pt x="1865274" y="90100"/>
                    <a:pt x="1853696" y="90629"/>
                  </a:cubicBezTo>
                  <a:cubicBezTo>
                    <a:pt x="1842118" y="91158"/>
                    <a:pt x="1829960" y="69991"/>
                    <a:pt x="1818960" y="68404"/>
                  </a:cubicBezTo>
                  <a:cubicBezTo>
                    <a:pt x="1807961" y="66817"/>
                    <a:pt x="1787698" y="81104"/>
                    <a:pt x="1787698" y="81104"/>
                  </a:cubicBezTo>
                  <a:cubicBezTo>
                    <a:pt x="1780751" y="81633"/>
                    <a:pt x="1782488" y="73696"/>
                    <a:pt x="1777278" y="71579"/>
                  </a:cubicBezTo>
                  <a:cubicBezTo>
                    <a:pt x="1772068" y="69462"/>
                    <a:pt x="1763384" y="68933"/>
                    <a:pt x="1756437" y="68404"/>
                  </a:cubicBezTo>
                  <a:lnTo>
                    <a:pt x="1752286" y="67862"/>
                  </a:lnTo>
                  <a:lnTo>
                    <a:pt x="1743441" y="75865"/>
                  </a:lnTo>
                  <a:cubicBezTo>
                    <a:pt x="1729153" y="82744"/>
                    <a:pt x="1714337" y="63694"/>
                    <a:pt x="1705341" y="63165"/>
                  </a:cubicBezTo>
                  <a:cubicBezTo>
                    <a:pt x="1696345" y="62636"/>
                    <a:pt x="1698991" y="75865"/>
                    <a:pt x="1689466" y="72690"/>
                  </a:cubicBezTo>
                  <a:cubicBezTo>
                    <a:pt x="1682322" y="70309"/>
                    <a:pt x="1670714" y="56319"/>
                    <a:pt x="1659328" y="48803"/>
                  </a:cubicBezTo>
                  <a:lnTo>
                    <a:pt x="1652002" y="45719"/>
                  </a:lnTo>
                  <a:lnTo>
                    <a:pt x="1640596" y="45719"/>
                  </a:lnTo>
                  <a:lnTo>
                    <a:pt x="1637971" y="46273"/>
                  </a:lnTo>
                  <a:cubicBezTo>
                    <a:pt x="1628050" y="51160"/>
                    <a:pt x="1618425" y="62372"/>
                    <a:pt x="1603741" y="63165"/>
                  </a:cubicBezTo>
                  <a:cubicBezTo>
                    <a:pt x="1584162" y="64223"/>
                    <a:pt x="1550295" y="50465"/>
                    <a:pt x="1530716" y="50465"/>
                  </a:cubicBezTo>
                  <a:cubicBezTo>
                    <a:pt x="1511137" y="50465"/>
                    <a:pt x="1500024" y="58932"/>
                    <a:pt x="1486266" y="63165"/>
                  </a:cubicBezTo>
                  <a:cubicBezTo>
                    <a:pt x="1472508" y="67398"/>
                    <a:pt x="1464041" y="75865"/>
                    <a:pt x="1448166" y="75865"/>
                  </a:cubicBezTo>
                  <a:cubicBezTo>
                    <a:pt x="1432291" y="75865"/>
                    <a:pt x="1406891" y="65282"/>
                    <a:pt x="1391016" y="63165"/>
                  </a:cubicBezTo>
                  <a:cubicBezTo>
                    <a:pt x="1375141" y="61048"/>
                    <a:pt x="1365087" y="66340"/>
                    <a:pt x="1352916" y="63165"/>
                  </a:cubicBezTo>
                  <a:cubicBezTo>
                    <a:pt x="1346830" y="61578"/>
                    <a:pt x="1341935" y="56021"/>
                    <a:pt x="1336644" y="51259"/>
                  </a:cubicBezTo>
                  <a:lnTo>
                    <a:pt x="1328796" y="45719"/>
                  </a:lnTo>
                  <a:lnTo>
                    <a:pt x="1315110" y="45719"/>
                  </a:lnTo>
                  <a:lnTo>
                    <a:pt x="1305564" y="51035"/>
                  </a:lnTo>
                  <a:cubicBezTo>
                    <a:pt x="1292293" y="61578"/>
                    <a:pt x="1276716" y="80231"/>
                    <a:pt x="1260841" y="82215"/>
                  </a:cubicBezTo>
                  <a:cubicBezTo>
                    <a:pt x="1239674" y="84861"/>
                    <a:pt x="1208982" y="61048"/>
                    <a:pt x="1190991" y="59990"/>
                  </a:cubicBezTo>
                  <a:cubicBezTo>
                    <a:pt x="1173000" y="58932"/>
                    <a:pt x="1170353" y="75336"/>
                    <a:pt x="1152891" y="75865"/>
                  </a:cubicBezTo>
                  <a:cubicBezTo>
                    <a:pt x="1135429" y="76394"/>
                    <a:pt x="1103149" y="68457"/>
                    <a:pt x="1086216" y="63165"/>
                  </a:cubicBezTo>
                  <a:cubicBezTo>
                    <a:pt x="1077749" y="60519"/>
                    <a:pt x="1072722" y="55757"/>
                    <a:pt x="1067960" y="51655"/>
                  </a:cubicBezTo>
                  <a:lnTo>
                    <a:pt x="1054837" y="45719"/>
                  </a:lnTo>
                  <a:lnTo>
                    <a:pt x="1046846" y="45719"/>
                  </a:lnTo>
                  <a:lnTo>
                    <a:pt x="1045577" y="46177"/>
                  </a:lnTo>
                  <a:lnTo>
                    <a:pt x="1045452" y="55408"/>
                  </a:lnTo>
                  <a:cubicBezTo>
                    <a:pt x="1044822" y="60881"/>
                    <a:pt x="1043612" y="67227"/>
                    <a:pt x="1041833" y="71360"/>
                  </a:cubicBezTo>
                  <a:cubicBezTo>
                    <a:pt x="1040266" y="75250"/>
                    <a:pt x="1034922" y="72757"/>
                    <a:pt x="1035393" y="63649"/>
                  </a:cubicBezTo>
                  <a:cubicBezTo>
                    <a:pt x="1035628" y="59096"/>
                    <a:pt x="1037911" y="54035"/>
                    <a:pt x="1040269" y="50273"/>
                  </a:cubicBezTo>
                  <a:lnTo>
                    <a:pt x="1043443" y="46947"/>
                  </a:lnTo>
                  <a:lnTo>
                    <a:pt x="1024898" y="53640"/>
                  </a:lnTo>
                  <a:cubicBezTo>
                    <a:pt x="1015307" y="58403"/>
                    <a:pt x="1005518" y="63165"/>
                    <a:pt x="997316" y="63165"/>
                  </a:cubicBezTo>
                  <a:cubicBezTo>
                    <a:pt x="985013" y="63165"/>
                    <a:pt x="971816" y="51854"/>
                    <a:pt x="961746" y="46645"/>
                  </a:cubicBezTo>
                  <a:lnTo>
                    <a:pt x="958495" y="45719"/>
                  </a:lnTo>
                  <a:lnTo>
                    <a:pt x="951677" y="45719"/>
                  </a:lnTo>
                  <a:lnTo>
                    <a:pt x="944333" y="55624"/>
                  </a:lnTo>
                  <a:cubicBezTo>
                    <a:pt x="942679" y="61313"/>
                    <a:pt x="941224" y="67399"/>
                    <a:pt x="936991" y="69515"/>
                  </a:cubicBezTo>
                  <a:cubicBezTo>
                    <a:pt x="928524" y="73748"/>
                    <a:pt x="902066" y="69515"/>
                    <a:pt x="902066" y="69515"/>
                  </a:cubicBezTo>
                  <a:cubicBezTo>
                    <a:pt x="893599" y="68986"/>
                    <a:pt x="891483" y="64753"/>
                    <a:pt x="886191" y="66340"/>
                  </a:cubicBezTo>
                  <a:cubicBezTo>
                    <a:pt x="880899" y="67927"/>
                    <a:pt x="876137" y="79569"/>
                    <a:pt x="870316" y="79040"/>
                  </a:cubicBezTo>
                  <a:cubicBezTo>
                    <a:pt x="864495" y="78511"/>
                    <a:pt x="857087" y="62636"/>
                    <a:pt x="851266" y="63165"/>
                  </a:cubicBezTo>
                  <a:cubicBezTo>
                    <a:pt x="845445" y="63694"/>
                    <a:pt x="841741" y="83273"/>
                    <a:pt x="835391" y="82215"/>
                  </a:cubicBezTo>
                  <a:cubicBezTo>
                    <a:pt x="829041" y="81157"/>
                    <a:pt x="820045" y="57873"/>
                    <a:pt x="813166" y="56815"/>
                  </a:cubicBezTo>
                  <a:cubicBezTo>
                    <a:pt x="806287" y="55757"/>
                    <a:pt x="803641" y="77453"/>
                    <a:pt x="794116" y="75865"/>
                  </a:cubicBezTo>
                  <a:cubicBezTo>
                    <a:pt x="784591" y="74278"/>
                    <a:pt x="771362" y="56815"/>
                    <a:pt x="756016" y="47290"/>
                  </a:cubicBezTo>
                  <a:lnTo>
                    <a:pt x="754102" y="45719"/>
                  </a:lnTo>
                  <a:lnTo>
                    <a:pt x="667651" y="45719"/>
                  </a:lnTo>
                  <a:lnTo>
                    <a:pt x="652384" y="60635"/>
                  </a:lnTo>
                  <a:cubicBezTo>
                    <a:pt x="641864" y="70880"/>
                    <a:pt x="631595" y="79636"/>
                    <a:pt x="622666" y="82215"/>
                  </a:cubicBezTo>
                  <a:cubicBezTo>
                    <a:pt x="598854" y="89094"/>
                    <a:pt x="559166" y="59990"/>
                    <a:pt x="559166" y="59990"/>
                  </a:cubicBezTo>
                  <a:cubicBezTo>
                    <a:pt x="545937" y="54698"/>
                    <a:pt x="550170" y="50465"/>
                    <a:pt x="543291" y="50465"/>
                  </a:cubicBezTo>
                  <a:cubicBezTo>
                    <a:pt x="536412" y="50465"/>
                    <a:pt x="526358" y="61577"/>
                    <a:pt x="517891" y="59990"/>
                  </a:cubicBezTo>
                  <a:cubicBezTo>
                    <a:pt x="513657" y="59197"/>
                    <a:pt x="509424" y="54434"/>
                    <a:pt x="505191" y="49870"/>
                  </a:cubicBezTo>
                  <a:lnTo>
                    <a:pt x="499287" y="45719"/>
                  </a:lnTo>
                  <a:lnTo>
                    <a:pt x="485588" y="45719"/>
                  </a:lnTo>
                  <a:lnTo>
                    <a:pt x="479592" y="49869"/>
                  </a:lnTo>
                  <a:cubicBezTo>
                    <a:pt x="475293" y="54434"/>
                    <a:pt x="471060" y="59196"/>
                    <a:pt x="467091" y="59990"/>
                  </a:cubicBezTo>
                  <a:cubicBezTo>
                    <a:pt x="459153" y="61578"/>
                    <a:pt x="453862" y="47819"/>
                    <a:pt x="444866" y="50465"/>
                  </a:cubicBezTo>
                  <a:cubicBezTo>
                    <a:pt x="435870" y="53111"/>
                    <a:pt x="423699" y="75336"/>
                    <a:pt x="413116" y="75865"/>
                  </a:cubicBezTo>
                  <a:cubicBezTo>
                    <a:pt x="402533" y="76394"/>
                    <a:pt x="391420" y="55227"/>
                    <a:pt x="381366" y="53640"/>
                  </a:cubicBezTo>
                  <a:cubicBezTo>
                    <a:pt x="371312" y="52053"/>
                    <a:pt x="352791" y="66340"/>
                    <a:pt x="352791" y="66340"/>
                  </a:cubicBezTo>
                  <a:cubicBezTo>
                    <a:pt x="346441" y="66869"/>
                    <a:pt x="348028" y="58932"/>
                    <a:pt x="343266" y="56815"/>
                  </a:cubicBezTo>
                  <a:cubicBezTo>
                    <a:pt x="338504" y="54698"/>
                    <a:pt x="330566" y="54169"/>
                    <a:pt x="324216" y="53640"/>
                  </a:cubicBezTo>
                  <a:cubicBezTo>
                    <a:pt x="317866" y="53111"/>
                    <a:pt x="310987" y="50465"/>
                    <a:pt x="305166" y="53640"/>
                  </a:cubicBezTo>
                  <a:cubicBezTo>
                    <a:pt x="299345" y="56815"/>
                    <a:pt x="297758" y="72161"/>
                    <a:pt x="289291" y="72690"/>
                  </a:cubicBezTo>
                  <a:cubicBezTo>
                    <a:pt x="280824" y="73219"/>
                    <a:pt x="272357" y="55757"/>
                    <a:pt x="254366" y="56815"/>
                  </a:cubicBezTo>
                  <a:cubicBezTo>
                    <a:pt x="236375" y="57873"/>
                    <a:pt x="199333" y="82215"/>
                    <a:pt x="181341" y="79040"/>
                  </a:cubicBezTo>
                  <a:cubicBezTo>
                    <a:pt x="172345" y="77453"/>
                    <a:pt x="167053" y="67795"/>
                    <a:pt x="162290" y="58204"/>
                  </a:cubicBezTo>
                  <a:lnTo>
                    <a:pt x="155595" y="45719"/>
                  </a:lnTo>
                  <a:lnTo>
                    <a:pt x="126872" y="45719"/>
                  </a:lnTo>
                  <a:lnTo>
                    <a:pt x="123000" y="48282"/>
                  </a:lnTo>
                  <a:cubicBezTo>
                    <a:pt x="114666" y="54566"/>
                    <a:pt x="106199" y="61578"/>
                    <a:pt x="98791" y="63165"/>
                  </a:cubicBezTo>
                  <a:cubicBezTo>
                    <a:pt x="83974" y="66340"/>
                    <a:pt x="71274" y="56815"/>
                    <a:pt x="57516" y="56815"/>
                  </a:cubicBezTo>
                  <a:cubicBezTo>
                    <a:pt x="43758" y="56815"/>
                    <a:pt x="28412" y="63694"/>
                    <a:pt x="16241" y="63165"/>
                  </a:cubicBezTo>
                  <a:lnTo>
                    <a:pt x="0" y="56708"/>
                  </a:lnTo>
                  <a:lnTo>
                    <a:pt x="0" y="0"/>
                  </a:lnTo>
                  <a:lnTo>
                    <a:pt x="2008086" y="0"/>
                  </a:lnTo>
                  <a:lnTo>
                    <a:pt x="2008086" y="34243"/>
                  </a:lnTo>
                  <a:lnTo>
                    <a:pt x="2008088" y="34243"/>
                  </a:lnTo>
                  <a:lnTo>
                    <a:pt x="2008088" y="0"/>
                  </a:lnTo>
                  <a:lnTo>
                    <a:pt x="4554064" y="0"/>
                  </a:lnTo>
                  <a:lnTo>
                    <a:pt x="4554064" y="34243"/>
                  </a:lnTo>
                  <a:lnTo>
                    <a:pt x="4554066" y="34243"/>
                  </a:lnTo>
                  <a:lnTo>
                    <a:pt x="4554066" y="0"/>
                  </a:lnTo>
                  <a:lnTo>
                    <a:pt x="7100042" y="0"/>
                  </a:lnTo>
                  <a:lnTo>
                    <a:pt x="7100042" y="34243"/>
                  </a:lnTo>
                  <a:lnTo>
                    <a:pt x="7100044" y="34243"/>
                  </a:lnTo>
                  <a:lnTo>
                    <a:pt x="7100044" y="0"/>
                  </a:lnTo>
                  <a:lnTo>
                    <a:pt x="9646020" y="0"/>
                  </a:lnTo>
                  <a:lnTo>
                    <a:pt x="9646020" y="34243"/>
                  </a:lnTo>
                  <a:lnTo>
                    <a:pt x="9646021" y="34243"/>
                  </a:lnTo>
                  <a:lnTo>
                    <a:pt x="9646021" y="0"/>
                  </a:lnTo>
                  <a:lnTo>
                    <a:pt x="12191997" y="0"/>
                  </a:lnTo>
                  <a:lnTo>
                    <a:pt x="12191997" y="34243"/>
                  </a:lnTo>
                  <a:lnTo>
                    <a:pt x="12191999" y="34243"/>
                  </a:lnTo>
                  <a:lnTo>
                    <a:pt x="12191999" y="71797"/>
                  </a:lnTo>
                  <a:lnTo>
                    <a:pt x="12180022" y="65229"/>
                  </a:lnTo>
                  <a:cubicBezTo>
                    <a:pt x="12172497" y="65229"/>
                    <a:pt x="12161497" y="76341"/>
                    <a:pt x="12152234" y="74754"/>
                  </a:cubicBezTo>
                  <a:cubicBezTo>
                    <a:pt x="12142971" y="73167"/>
                    <a:pt x="12133709" y="55704"/>
                    <a:pt x="12124446" y="55704"/>
                  </a:cubicBezTo>
                  <a:cubicBezTo>
                    <a:pt x="12115182" y="55704"/>
                    <a:pt x="12105342" y="73166"/>
                    <a:pt x="12096657" y="74754"/>
                  </a:cubicBezTo>
                  <a:cubicBezTo>
                    <a:pt x="12087973" y="76342"/>
                    <a:pt x="12082184" y="62583"/>
                    <a:pt x="12072342" y="65229"/>
                  </a:cubicBezTo>
                  <a:cubicBezTo>
                    <a:pt x="12062500" y="67875"/>
                    <a:pt x="12049185" y="90100"/>
                    <a:pt x="12037607" y="90629"/>
                  </a:cubicBezTo>
                  <a:close/>
                </a:path>
              </a:pathLst>
            </a:custGeom>
            <a:solidFill>
              <a:srgbClr val="90B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01AC6AB-4AD6-6188-9DEB-B512D0C9463E}"/>
              </a:ext>
            </a:extLst>
          </p:cNvPr>
          <p:cNvSpPr/>
          <p:nvPr/>
        </p:nvSpPr>
        <p:spPr>
          <a:xfrm>
            <a:off x="982890" y="400677"/>
            <a:ext cx="10849931" cy="576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latinLnBrk="0">
              <a:defRPr/>
            </a:pPr>
            <a:r>
              <a:rPr lang="en-US" altLang="ko-KR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800" b="1" kern="0" dirty="0">
                <a:solidFill>
                  <a:srgbClr val="6699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내용</a:t>
            </a:r>
            <a:endParaRPr lang="en-US" altLang="ko-KR" sz="7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665204-0B74-EF8C-E370-18736EA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53" y="83819"/>
            <a:ext cx="1773891" cy="12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B0ADE3-6992-16FD-E571-BEDD062CF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1734" r="729"/>
          <a:stretch/>
        </p:blipFill>
        <p:spPr>
          <a:xfrm>
            <a:off x="2377692" y="1621527"/>
            <a:ext cx="7436615" cy="48357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494D31-1BEB-5EBD-FAD9-E4BEF6DF48BF}"/>
              </a:ext>
            </a:extLst>
          </p:cNvPr>
          <p:cNvSpPr/>
          <p:nvPr/>
        </p:nvSpPr>
        <p:spPr>
          <a:xfrm>
            <a:off x="1206824" y="1000723"/>
            <a:ext cx="84505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방만들기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E00F93-1FD4-A7F5-FB3D-537A601FEF85}"/>
              </a:ext>
            </a:extLst>
          </p:cNvPr>
          <p:cNvCxnSpPr/>
          <p:nvPr/>
        </p:nvCxnSpPr>
        <p:spPr>
          <a:xfrm>
            <a:off x="8864082" y="2164702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305BFD-2DCA-4F1A-9AA8-4FC9D038EE29}"/>
              </a:ext>
            </a:extLst>
          </p:cNvPr>
          <p:cNvCxnSpPr/>
          <p:nvPr/>
        </p:nvCxnSpPr>
        <p:spPr>
          <a:xfrm flipH="1">
            <a:off x="8406882" y="2957804"/>
            <a:ext cx="494522" cy="5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4403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989</Words>
  <Application>Microsoft Office PowerPoint</Application>
  <PresentationFormat>와이드스크린</PresentationFormat>
  <Paragraphs>224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Tmon몬소리 Black</vt:lpstr>
      <vt:lpstr>맑은 고딕</vt:lpstr>
      <vt:lpstr>Arial</vt:lpstr>
      <vt:lpstr>Tisa Offc Serif Pro Thin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한비</cp:lastModifiedBy>
  <cp:revision>17</cp:revision>
  <dcterms:created xsi:type="dcterms:W3CDTF">2022-07-20T02:52:18Z</dcterms:created>
  <dcterms:modified xsi:type="dcterms:W3CDTF">2022-12-13T06:34:00Z</dcterms:modified>
</cp:coreProperties>
</file>